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993" r:id="rId4"/>
    <p:sldId id="988" r:id="rId5"/>
    <p:sldId id="973" r:id="rId6"/>
    <p:sldId id="929" r:id="rId7"/>
    <p:sldId id="930" r:id="rId8"/>
    <p:sldId id="989" r:id="rId9"/>
    <p:sldId id="984" r:id="rId10"/>
    <p:sldId id="982" r:id="rId11"/>
    <p:sldId id="981" r:id="rId12"/>
    <p:sldId id="83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3F"/>
    <a:srgbClr val="FFDF79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D9CC8-44CB-4516-8085-643CBD38962A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B3E69-22D3-45F7-9687-8028641F8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3BF8-0CB3-447B-B583-F5DF9F798806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E396-2D7F-4308-BE73-20FFA430A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E396-2D7F-4308-BE73-20FFA430AC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tes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est slide layou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19400" y="1524000"/>
            <a:ext cx="60198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1905000"/>
            <a:ext cx="2438400" cy="381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343400"/>
            <a:ext cx="2438400" cy="381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5181600"/>
            <a:ext cx="2438400" cy="381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800" y="6019800"/>
            <a:ext cx="2438400" cy="381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04800" y="2743200"/>
            <a:ext cx="2438400" cy="1143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E:\Downloads\TY 01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 Slide n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0" y="5791200"/>
            <a:ext cx="2743200" cy="6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616126"/>
            <a:ext cx="9144000" cy="241874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247900" y="2819400"/>
            <a:ext cx="4648200" cy="1219200"/>
          </a:xfrm>
        </p:spPr>
        <p:txBody>
          <a:bodyPr>
            <a:noAutofit/>
          </a:bodyPr>
          <a:lstStyle>
            <a:lvl1pPr marL="0" indent="0">
              <a:buNone/>
              <a:defRPr sz="7200"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arding The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16126"/>
            <a:ext cx="9144001" cy="241874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429000" y="1371600"/>
            <a:ext cx="5486399" cy="4953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3048000" cy="6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able Placeholder 16"/>
          <p:cNvSpPr>
            <a:spLocks noGrp="1"/>
          </p:cNvSpPr>
          <p:nvPr>
            <p:ph type="tbl" sz="quarter" idx="12"/>
          </p:nvPr>
        </p:nvSpPr>
        <p:spPr>
          <a:xfrm>
            <a:off x="228600" y="2133600"/>
            <a:ext cx="2971800" cy="4191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97668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err="1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Shakut</a:t>
            </a:r>
            <a:r>
              <a:rPr b="1" dirty="0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Khanam</a:t>
            </a:r>
            <a:r>
              <a:rPr b="1" dirty="0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Chowk</a:t>
            </a:r>
            <a:r>
              <a:rPr b="1" dirty="0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(Flyover)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30x40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dirty="0" lang="en-US" smtClean="0" sz="1400"/>
              <a:t>FTCF: 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UCP </a:t>
            </a:r>
            <a:r>
              <a:rPr dirty="0" lang="en-US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University, 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Valencia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Town,Going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Towards: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Wapda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Town, Allah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Hoo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Roundabout,Thokar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,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Imporium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Mall</a:t>
            </a:r>
            <a:endParaRPr dirty="0" lang="en-US" smtClean="0" sz="1400"/>
          </a:p>
        </p:txBody>
      </p:sp>
      <p:sp>
        <p:nvSpPr>
          <p:cNvPr id="11" name="Down Arrow 10"/>
          <p:cNvSpPr/>
          <p:nvPr/>
        </p:nvSpPr>
        <p:spPr>
          <a:xfrm>
            <a:off x="4800600" y="2362200"/>
            <a:ext cx="3048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2209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86400" y="3581400"/>
            <a:ext cx="22860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943600" y="1524000"/>
            <a:ext cx="3810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xfrm>
            <a:off x="2743200" y="1524000"/>
            <a:ext cx="6415088" cy="5081588"/>
          </a:xfrm>
        </p:spPr>
      </p:pic>
      <p:sp>
        <p:nvSpPr>
          <p:cNvPr id="9" name="Down Arrow 8"/>
          <p:cNvSpPr/>
          <p:nvPr/>
        </p:nvSpPr>
        <p:spPr>
          <a:xfrm>
            <a:off x="6096000" y="3048000"/>
            <a:ext cx="3048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1981200"/>
            <a:ext cx="128317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en-US" smtClean="0">
                <a:solidFill>
                  <a:srgbClr val="FF0000"/>
                </a:solidFill>
              </a:rPr>
              <a:t>Signal View</a:t>
            </a:r>
            <a:endParaRPr b="1" dirty="0" lang="en-US">
              <a:solidFill>
                <a:srgbClr val="FF0000"/>
              </a:solidFill>
            </a:endParaRPr>
          </a:p>
        </p:txBody>
      </p:sp>
      <p:pic>
        <p:nvPicPr>
          <p:cNvPr descr="C:\Users\AY\Downloads\WhatsApp Image 2021-12-31 at 1.09.48 PM.jpeg" id="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"/>
          <a:stretch/>
        </p:blipFill>
        <p:spPr bwMode="auto">
          <a:xfrm>
            <a:off x="8215147" y="3695700"/>
            <a:ext cx="3672053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220200" y="3974068"/>
            <a:ext cx="1410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mtClean="0">
                <a:solidFill>
                  <a:srgbClr val="FF0000"/>
                </a:solidFill>
              </a:rPr>
              <a:t>Flyover View</a:t>
            </a:r>
            <a:endParaRPr b="1" dirty="0" lang="en-US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134600" y="4800600"/>
            <a:ext cx="1524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6977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err="1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Shukat</a:t>
            </a:r>
            <a:r>
              <a:rPr b="1" dirty="0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Khanam</a:t>
            </a:r>
            <a:r>
              <a:rPr b="1" dirty="0" lang="en-US" smtClean="0" sz="16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Flyover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30ft x 40ft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dirty="0" lang="en-US" smtClean="0" sz="1400"/>
              <a:t>FTCF: 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Allah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Hoo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Roundabout,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Wapda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Town,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Thokar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, Going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Towards:Ucp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University, </a:t>
            </a:r>
            <a:r>
              <a:rPr dirty="0" err="1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Valancia</a:t>
            </a:r>
            <a:r>
              <a:rPr dirty="0" lang="en-US" smtClean="0" sz="1400">
                <a:solidFill>
                  <a:prstClr val="black"/>
                </a:solidFill>
                <a:latin charset="0" pitchFamily="18" typeface="Times New Roman"/>
                <a:cs charset="0" pitchFamily="18" typeface="Times New Roman"/>
              </a:rPr>
              <a:t> Town</a:t>
            </a:r>
            <a:endParaRPr dirty="0" lang="en-US" smtClean="0" sz="1400"/>
          </a:p>
        </p:txBody>
      </p:sp>
      <p:sp>
        <p:nvSpPr>
          <p:cNvPr id="11" name="Down Arrow 10"/>
          <p:cNvSpPr/>
          <p:nvPr/>
        </p:nvSpPr>
        <p:spPr>
          <a:xfrm>
            <a:off x="4800600" y="2362200"/>
            <a:ext cx="3048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2209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86400" y="3581400"/>
            <a:ext cx="22860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943600" y="1524000"/>
            <a:ext cx="3810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91200" y="2590800"/>
            <a:ext cx="266700" cy="1905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xmlns="" id="{274CD04B-3F11-2CC5-903D-598064A239F0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/>
        </p:blipFill>
        <p:spPr>
          <a:xfrm>
            <a:off x="2743200" y="1524000"/>
            <a:ext cx="6400800" cy="51054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629400" y="1676400"/>
            <a:ext cx="22860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139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US" smtClean="0" sz="1400"/>
              <a:t>Judicial Colony Thokar </a:t>
            </a:r>
            <a:r>
              <a:rPr b="1" dirty="0" err="1" lang="en-US" smtClean="0" sz="1400"/>
              <a:t>Niaz</a:t>
            </a:r>
            <a:r>
              <a:rPr b="1" dirty="0" lang="en-US" smtClean="0" sz="1400"/>
              <a:t> Beg U-Turn 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15ft x 40ft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dirty="0" lang="en-US" smtClean="0" sz="1600"/>
              <a:t>FTCF: Main Canal Road Towards: </a:t>
            </a:r>
            <a:r>
              <a:rPr dirty="0" err="1" lang="en-US" smtClean="0" sz="1600"/>
              <a:t>Thokar</a:t>
            </a:r>
            <a:r>
              <a:rPr dirty="0" lang="en-US" smtClean="0" sz="1600"/>
              <a:t> </a:t>
            </a:r>
            <a:r>
              <a:rPr dirty="0" err="1" lang="en-US" smtClean="0" sz="1600"/>
              <a:t>Niaz</a:t>
            </a:r>
            <a:r>
              <a:rPr dirty="0" lang="en-US" smtClean="0" sz="1600"/>
              <a:t> </a:t>
            </a:r>
            <a:r>
              <a:rPr dirty="0" err="1" lang="en-US" smtClean="0" sz="1600"/>
              <a:t>Baig,Canal</a:t>
            </a:r>
            <a:r>
              <a:rPr dirty="0" lang="en-US" smtClean="0" sz="1600"/>
              <a:t> Road </a:t>
            </a:r>
            <a:r>
              <a:rPr dirty="0" err="1" lang="en-US" smtClean="0" sz="1600"/>
              <a:t>Bahria,EME</a:t>
            </a:r>
            <a:r>
              <a:rPr dirty="0" lang="en-US" smtClean="0" sz="1600"/>
              <a:t>, </a:t>
            </a:r>
            <a:r>
              <a:rPr dirty="0" err="1" lang="en-US" smtClean="0" sz="1600"/>
              <a:t>Johar</a:t>
            </a:r>
            <a:r>
              <a:rPr dirty="0" lang="en-US" smtClean="0" sz="1600"/>
              <a:t> Town </a:t>
            </a:r>
            <a:endParaRPr dirty="0" lang="en-US"/>
          </a:p>
        </p:txBody>
      </p:sp>
      <p:sp>
        <p:nvSpPr>
          <p:cNvPr id="8" name="Down Arrow 7"/>
          <p:cNvSpPr/>
          <p:nvPr/>
        </p:nvSpPr>
        <p:spPr>
          <a:xfrm>
            <a:off x="5791200" y="23622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43600" y="28956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C:\Users\AY\Downloads\WhatsApp Image 2021-09-23 at 12.08.16 PM.jpeg" id="14" name="Picture 2"/>
          <p:cNvPicPr>
            <a:picLocks noChangeArrowheads="1"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2743201" y="1295400"/>
            <a:ext cx="6749933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845723"/>
            <a:ext cx="2994794" cy="224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867400" y="2590800"/>
            <a:ext cx="3048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00400" y="5791200"/>
            <a:ext cx="274320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LAHORE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14221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US" sz="1600"/>
              <a:t>Ring Road DHA Near Askari 11 Cantt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/>
              <a:t>3</a:t>
            </a:r>
            <a:r>
              <a:rPr dirty="0" lang="en-US" smtClean="0"/>
              <a:t>0ft x 40ft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dirty="0" lang="en-US" smtClean="0" sz="1400"/>
              <a:t>FTCF:  </a:t>
            </a:r>
            <a:r>
              <a:rPr dirty="0" lang="en-US" sz="1400"/>
              <a:t>Airport, Askari 11, Stat life society, </a:t>
            </a:r>
            <a:r>
              <a:rPr dirty="0" lang="en-US" smtClean="0" sz="1400"/>
              <a:t>Going Toward</a:t>
            </a:r>
            <a:r>
              <a:rPr dirty="0" lang="en-US" sz="1400"/>
              <a:t>: DHA Prism, Lake city </a:t>
            </a:r>
            <a:endParaRPr dirty="0" lang="en-US" smtClean="0" sz="1400"/>
          </a:p>
        </p:txBody>
      </p:sp>
      <p:sp>
        <p:nvSpPr>
          <p:cNvPr id="11" name="Down Arrow 10"/>
          <p:cNvSpPr/>
          <p:nvPr/>
        </p:nvSpPr>
        <p:spPr>
          <a:xfrm>
            <a:off x="4800600" y="2362200"/>
            <a:ext cx="3048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2209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0" name="Picture Placeholder 9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>
            <a:fillRect/>
          </a:stretch>
        </p:blipFill>
        <p:spPr>
          <a:xfrm>
            <a:off x="2743200" y="1524000"/>
            <a:ext cx="6400800" cy="5105400"/>
          </a:xfrm>
        </p:spPr>
      </p:pic>
      <p:sp>
        <p:nvSpPr>
          <p:cNvPr id="18" name="Down Arrow 17"/>
          <p:cNvSpPr/>
          <p:nvPr/>
        </p:nvSpPr>
        <p:spPr>
          <a:xfrm>
            <a:off x="3962400" y="2743200"/>
            <a:ext cx="2286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4954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US" smtClean="0" sz="1600"/>
              <a:t>Jinnah Flyover Fc </a:t>
            </a:r>
            <a:r>
              <a:rPr b="1" dirty="0" err="1" lang="en-US" smtClean="0" sz="1600"/>
              <a:t>Firdous</a:t>
            </a:r>
            <a:r>
              <a:rPr b="1" dirty="0" lang="en-US" smtClean="0" sz="1600"/>
              <a:t> Market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50ft x 25ft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b="1" dirty="0" lang="en-US" smtClean="0"/>
              <a:t>FTCF:</a:t>
            </a:r>
            <a:r>
              <a:rPr dirty="0" lang="en-US" smtClean="0"/>
              <a:t> Gulberg, MM Alam Road </a:t>
            </a:r>
            <a:r>
              <a:rPr b="1" dirty="0" lang="en-US" smtClean="0"/>
              <a:t>Towards:    </a:t>
            </a:r>
            <a:r>
              <a:rPr dirty="0" lang="en-US" smtClean="0"/>
              <a:t>Cavalry Ground, DHA Cantt, Walton Road</a:t>
            </a:r>
            <a:endParaRPr dirty="0" lang="en-US"/>
          </a:p>
        </p:txBody>
      </p:sp>
      <p:sp>
        <p:nvSpPr>
          <p:cNvPr id="11" name="Down Arrow 10"/>
          <p:cNvSpPr/>
          <p:nvPr/>
        </p:nvSpPr>
        <p:spPr>
          <a:xfrm>
            <a:off x="6324600" y="2362200"/>
            <a:ext cx="3048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2209800"/>
            <a:ext cx="30480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572000" y="2971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724400" y="2971800"/>
            <a:ext cx="3048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15000" y="2971800"/>
            <a:ext cx="3048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050280" y="3078480"/>
            <a:ext cx="274320" cy="2743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239000" y="2514600"/>
            <a:ext cx="3810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99760" y="2865120"/>
            <a:ext cx="320040" cy="2590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5166EB16-43C5-2E3D-2F5B-F549F12AFD34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2743200" y="1524000"/>
            <a:ext cx="6400800" cy="51054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187440" y="1905000"/>
            <a:ext cx="274320" cy="2667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7478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US" smtClean="0" sz="1600"/>
              <a:t>Kareem Block Market Roundabout Iqbal Town 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30ft x 40ft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b="1" dirty="0" lang="en-US" smtClean="0" sz="1600"/>
              <a:t>FTCF:</a:t>
            </a:r>
            <a:r>
              <a:rPr dirty="0" lang="en-US" sz="1600"/>
              <a:t> </a:t>
            </a:r>
            <a:r>
              <a:rPr dirty="0" lang="en-US" smtClean="0" sz="1600"/>
              <a:t>Multan Road, Iqbal Town All Phases  </a:t>
            </a:r>
            <a:r>
              <a:rPr b="1" dirty="0" lang="en-US" smtClean="0" sz="1600"/>
              <a:t>Towards: </a:t>
            </a:r>
            <a:r>
              <a:rPr dirty="0" lang="en-US" smtClean="0" sz="1600"/>
              <a:t>Moon Market, Canal Road, Kareem Block Market</a:t>
            </a:r>
            <a:endParaRPr dirty="0" lang="en-US" sz="1600"/>
          </a:p>
        </p:txBody>
      </p:sp>
      <p:sp>
        <p:nvSpPr>
          <p:cNvPr id="11" name="Down Arrow 10"/>
          <p:cNvSpPr/>
          <p:nvPr/>
        </p:nvSpPr>
        <p:spPr>
          <a:xfrm>
            <a:off x="6324600" y="2362200"/>
            <a:ext cx="3048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2209800"/>
            <a:ext cx="30480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572000" y="2971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724400" y="2971800"/>
            <a:ext cx="3048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638800" y="2209800"/>
            <a:ext cx="27432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4" name="Picture Placeholder 13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>
          <a:xfrm>
            <a:off x="2819400" y="1524000"/>
            <a:ext cx="6324600" cy="51054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913120" y="2209800"/>
            <a:ext cx="18288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6803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GB" smtClean="0" sz="1600">
                <a:latin charset="0" pitchFamily="18" typeface="Times New Roman"/>
                <a:cs charset="0" pitchFamily="18" typeface="Times New Roman"/>
              </a:rPr>
              <a:t>Sherpao Bridge Fc Cantt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40ft x 30ft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pPr>
              <a:defRPr/>
            </a:pPr>
            <a:r>
              <a:rPr dirty="0" lang="en-US" smtClean="0" sz="1600">
                <a:latin charset="0" pitchFamily="18" typeface="Times New Roman"/>
                <a:cs charset="0" pitchFamily="18" typeface="Times New Roman"/>
              </a:rPr>
              <a:t>Traffic Coming From Cantt,DHA Going Towards Sadiq Trad Center Gulberg Jail Road 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486400" y="27432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638800" y="27432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248400" y="2590800"/>
            <a:ext cx="304800" cy="2286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7" name="Picture Placeholder 16"/>
          <p:cNvPicPr>
            <a:picLocks noChangeAspect="1" noGrp="1"/>
          </p:cNvPicPr>
          <p:nvPr>
            <p:ph idx="10" sz="quarter" type="pic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>
          <a:xfrm>
            <a:off x="2743200" y="1524000"/>
            <a:ext cx="6400800" cy="510540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4038600" y="26670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0000"/>
            <a:ext cx="2299585" cy="20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6803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US" smtClean="0" sz="1600"/>
              <a:t>Main Blvrd Gulberg Before Pace  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60ft x 20ft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 smtClean="0"/>
          </a:p>
          <a:p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dirty="0" lang="en-US" smtClean="0" sz="1400"/>
              <a:t>FTCF:  Kalma Chowk ,Liberty Roundabout,Model Town, Going Toward Main Market,Saddiq Trad Center ,Jail Road,Gulberg,Cantt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800600" y="2362200"/>
            <a:ext cx="3048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2209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2743200" y="1447800"/>
            <a:ext cx="6633556" cy="521208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/>
          <a:stretch/>
        </p:blipFill>
        <p:spPr>
          <a:xfrm>
            <a:off x="9116830" y="4943285"/>
            <a:ext cx="2389370" cy="191471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6172200" y="1828800"/>
            <a:ext cx="3048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b="1" dirty="0" err="1" smtClean="0"/>
              <a:t>Saddiq</a:t>
            </a:r>
            <a:r>
              <a:rPr lang="en-US" sz="1400" b="1" dirty="0" smtClean="0"/>
              <a:t> Trade Center U-Turn Main </a:t>
            </a:r>
            <a:r>
              <a:rPr lang="en-US" sz="1400" b="1" dirty="0" err="1" smtClean="0"/>
              <a:t>Blrd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Gulberg</a:t>
            </a:r>
            <a:r>
              <a:rPr lang="en-US" sz="1400" b="1" dirty="0" smtClean="0"/>
              <a:t> Fc Jail Road</a:t>
            </a:r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25ft x 50ft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 smtClean="0"/>
              <a:t>FTCF:  Jail Road, </a:t>
            </a:r>
            <a:r>
              <a:rPr lang="en-US" sz="1400" dirty="0" err="1" smtClean="0"/>
              <a:t>Sherpao</a:t>
            </a:r>
            <a:r>
              <a:rPr lang="en-US" sz="1400" dirty="0" smtClean="0"/>
              <a:t> Bridge </a:t>
            </a:r>
            <a:r>
              <a:rPr lang="en-US" sz="1400" dirty="0" err="1" smtClean="0"/>
              <a:t>Cantt</a:t>
            </a:r>
            <a:r>
              <a:rPr lang="en-US" sz="1400" dirty="0" smtClean="0"/>
              <a:t>, Toward:  Liberty Roundabout, </a:t>
            </a:r>
            <a:r>
              <a:rPr lang="en-US" sz="1400" dirty="0" err="1" smtClean="0"/>
              <a:t>Kalma</a:t>
            </a:r>
            <a:r>
              <a:rPr lang="en-US" sz="1400" dirty="0" smtClean="0"/>
              <a:t> </a:t>
            </a:r>
            <a:r>
              <a:rPr lang="en-US" sz="1400" dirty="0" err="1" smtClean="0"/>
              <a:t>Chowk</a:t>
            </a:r>
            <a:r>
              <a:rPr lang="en-US" sz="1400" dirty="0" smtClean="0"/>
              <a:t> Center Point </a:t>
            </a:r>
            <a:r>
              <a:rPr lang="en-US" sz="1400" dirty="0" err="1" smtClean="0"/>
              <a:t>Gulberg</a:t>
            </a:r>
            <a:r>
              <a:rPr lang="en-US" sz="1400" dirty="0" smtClean="0"/>
              <a:t> All Phases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800600" y="2362200"/>
            <a:ext cx="3048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2209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05400" y="2362200"/>
            <a:ext cx="304800" cy="1905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819400" y="1524000"/>
            <a:ext cx="6324600" cy="5105400"/>
          </a:xfrm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64972"/>
            <a:ext cx="6963274" cy="516442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172200" y="2552700"/>
            <a:ext cx="152400" cy="1905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3641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b="1" dirty="0" lang="en-US" smtClean="0" sz="1600"/>
              <a:t>MM Alam Road Gulberg </a:t>
            </a:r>
            <a:endParaRPr b="1" dirty="0"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dirty="0" lang="en-US" smtClean="0"/>
              <a:t>20x35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dirty="0" lang="en-US" smtClean="0"/>
          </a:p>
          <a:p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6" name="Text Placeholder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7" name="Text Placeholder 6"/>
          <p:cNvSpPr>
            <a:spLocks noGrp="1"/>
          </p:cNvSpPr>
          <p:nvPr>
            <p:ph idx="15" sz="quarter" type="body"/>
          </p:nvPr>
        </p:nvSpPr>
        <p:spPr/>
        <p:txBody>
          <a:bodyPr/>
          <a:lstStyle/>
          <a:p>
            <a:r>
              <a:rPr dirty="0" lang="en-US" smtClean="0" sz="1400"/>
              <a:t>FTCF: Hussain Chowk, Liberty Market, Jinnah Flyover  Going Toward: Mini Market, Main Market, </a:t>
            </a:r>
            <a:r>
              <a:rPr dirty="0" lang="en-US" sz="1400"/>
              <a:t>G</a:t>
            </a:r>
            <a:r>
              <a:rPr dirty="0" lang="en-US" smtClean="0" sz="1400"/>
              <a:t>ulberg Main Blvrd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800600" y="2362200"/>
            <a:ext cx="304800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2209800"/>
            <a:ext cx="3048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pic>
        <p:nvPicPr>
          <p:cNvPr descr="C:\Users\AY\Desktop\sana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371600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6324600" y="2552700"/>
            <a:ext cx="304800" cy="2667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12" name="Down Arrow 11"/>
          <p:cNvSpPr/>
          <p:nvPr/>
        </p:nvSpPr>
        <p:spPr>
          <a:xfrm>
            <a:off x="6172200" y="2057400"/>
            <a:ext cx="3048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pic>
        <p:nvPicPr>
          <p:cNvPr id="14" name="Picture Placeholder 13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2743200" y="1524000"/>
            <a:ext cx="6400800" cy="51054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943600" y="2171700"/>
            <a:ext cx="228600" cy="1905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8677"/>
      </p:ext>
    </p:extLst>
  </p:cSld>
  <p:clrMapOvr>
    <a:masterClrMapping/>
  </p:clrMapOvr>
</p:sld>
</file>

<file path=ppt/theme/theme1.xml><?xml version="1.0" encoding="utf-8"?>
<a:theme xmlns:a="http://schemas.openxmlformats.org/drawingml/2006/main" name="Medi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 Theme</Template>
  <TotalTime>45257</TotalTime>
  <Words>272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Media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Shah</dc:creator>
  <cp:lastModifiedBy>AY comp</cp:lastModifiedBy>
  <cp:revision>571</cp:revision>
  <dcterms:created xsi:type="dcterms:W3CDTF">2017-09-28T15:14:12Z</dcterms:created>
  <dcterms:modified xsi:type="dcterms:W3CDTF">2024-06-07T10:49:48Z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2172951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