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342" r:id="rId2"/>
    <p:sldId id="420" r:id="rId3"/>
    <p:sldId id="486" r:id="rId4"/>
    <p:sldId id="350" r:id="rId5"/>
    <p:sldId id="482" r:id="rId6"/>
    <p:sldId id="487" r:id="rId7"/>
    <p:sldId id="359" r:id="rId8"/>
    <p:sldId id="340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11" autoAdjust="0"/>
  </p:normalViewPr>
  <p:slideViewPr>
    <p:cSldViewPr>
      <p:cViewPr varScale="1">
        <p:scale>
          <a:sx n="68" d="100"/>
          <a:sy n="68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C2B52B-ED96-4D6D-ADB6-33871A98AB06}" type="datetimeFigureOut">
              <a:rPr lang="en-GB"/>
              <a:pPr>
                <a:defRPr/>
              </a:pPr>
              <a:t>16/08/2024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E3D80-8A8F-4081-8D6E-BD53E649AF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7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8363C2-83A3-48E0-83D0-BF9B31A774B8}" type="datetimeFigureOut">
              <a:rPr lang="en-GB"/>
              <a:pPr>
                <a:defRPr/>
              </a:pPr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530FA-1271-4816-B853-43A4DB3FE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D62C-6556-43F4-B625-A53D661DE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8E618-7812-4B26-92B0-A2637F444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F8A32-FC6E-463E-A951-E5B87B42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394-206F-4D24-BDA5-789EAC895821}" type="datetimeFigureOut">
              <a:rPr lang="en-US" smtClean="0"/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E2E8A-086C-4FE5-9759-F8859EB3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074EC-0A8A-4FAD-9741-D7BE3E78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59F1-7127-4190-B877-ACC8C8255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51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BE8A-C967-423A-AC77-01C6D6B7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0AC18-D6AA-4140-9B19-7DB8A464B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E44A6-AA2F-43E3-85F7-6D4B9A16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C87B7-3572-4800-B1CB-23D37C65E342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0FA5-617F-4253-BE75-83D8BF2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7DAC-5DBD-4EE9-8EBE-C934E418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2B661-FB2E-4CA0-9B21-D9D95AF14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918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A228D-CEE0-4CB6-8DB0-DF08587F6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0F8A7-88FD-4232-9E57-CE7E4148E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C301-77A2-4F61-BEFB-485E4CE3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ADB9B-42D3-41EE-A67A-6AB19B3A180E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E4F9-BB1B-461B-BBD5-C6E5545F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8D4F-6BA0-4077-B70C-94C831C8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21DBC-D193-48DF-BC8A-F555783B6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05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1443-4233-43E0-A990-E228D138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3E9B-8C72-4F4D-B7A4-608717BA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ADB4-BBB5-4805-9D18-E5E8AB2A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8A5F6-F8CB-4F11-89B9-337335C522BA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AC45A-C0FC-4300-8B56-E78539B6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00D1-5A25-4716-B513-3E48A5D3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889E-91DB-4D80-8312-D3BC1BEE8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8608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5463-E129-47E4-BBE6-8BBA5F60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54C5-C5A8-41A8-B875-79848D10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F909E-F883-41CF-938C-30C6898D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2EB07-3B1C-4707-A6CC-502F474DE0F3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DE5F-82CB-4690-B8BF-9E635CD5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497A-E630-4519-A0E8-3DDD96FC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C9FDF-3F19-4CD9-98D4-7EE810F8A1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0856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9441-F36D-4847-81A0-C50BB5C5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1C66-A602-462E-8CF4-41501FAB6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EAB99-4B6D-4A4D-AABD-B42EEBEA4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B311D-9F69-45A2-AE81-6759C3C4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4DFB-D49A-4C2E-853C-D23A68B78D5A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4347C-7FA0-48DB-AA43-9B6C0034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A4047-FFBA-44B1-9374-A140B044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44DF-55BD-49EB-ABC6-EFB2752D9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87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0B50-8A24-4345-A288-4C09A629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6A235-23E8-4041-B367-CD9BE06D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AFE51-F6AC-45B7-AE93-A14756658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BFCA8-78CF-4BC7-A43A-CDDD41BCD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5CCBC-6AFE-45C2-8869-8C6335155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D9BEE-933B-4E65-BA08-27CBA5F0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9B79D-8192-451F-B978-0089FA1A072A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772BC-ADFB-4A23-9529-CA71DE2E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045CA-BF38-41C8-A0E9-2C8EBC12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B0BE-C633-45DF-817B-02456F821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217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B334-193F-44FF-A30D-2E4BB096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5A5C-0966-4B46-BCED-BF79E4C5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828B7-D8C3-4523-9009-3A23B0E3FEBB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7B9F-98B1-47C5-A8E8-C03E3675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2B3DB-5EA0-4774-8B94-9F4AF56E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711D-4E0B-4D4E-A618-E79CBC7780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032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0ACCD-71EA-43B0-99F4-7B66109A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7BF35-4DEB-4A1C-8BEF-788809ECBE85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ADC35-CE42-4760-B022-0121A9F6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862C-645C-4A61-A573-38CE9D61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918A4-CF26-48E4-A3A9-89B5ADA6A0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661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0BDC-485F-47A1-B6DB-D106A897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59CD-48B7-4A24-BA00-03C2DEA1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01E45-14D6-4F08-B93A-7D583DE04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BAB-321F-44F6-A970-8B43C00C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6EBCB-3C3A-49EC-B59D-8DEC17D8A53C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EC1E5-A1A5-443A-8536-2580AA8E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E3791-D79C-4713-989D-563E82B7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0987D-530F-4C5B-9B62-86AD148CB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914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79E2-CF46-4794-98E8-1B0B7FE5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5AAEA-772D-4722-852A-4AAF82F82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DF842-3C0C-4AA7-A9BC-E92E34D04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54393-9B63-4E99-88FE-4FEE4ED1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D5443-D6F5-40AD-B6DD-D866AD249517}" type="datetime1">
              <a:rPr lang="en-US" smtClean="0"/>
              <a:pPr>
                <a:defRPr/>
              </a:pPr>
              <a:t>16-Aug-24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14BD9-ACB8-4172-B972-062E358A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E33D-AFB9-40E3-969E-48260CDC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2EC61-1F4D-450F-A47E-30740380C4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182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867F8-6079-4326-9F82-397C5D5F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4DC3F-B9CA-4F3B-A435-BC6CF7EB8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1901-1826-4583-8AA5-B0F0D7E02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E394-206F-4D24-BDA5-789EAC895821}" type="datetimeFigureOut">
              <a:rPr lang="en-US" smtClean="0"/>
              <a:t>16-Aug-24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A732-E74C-4E91-A6D2-E906DB2AB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0609-C419-439F-9D0F-F18B4B0D9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59F1-7127-4190-B877-ACC8C8255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dissolv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70320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6858000"/>
          </a:xfrm>
          <a:prstGeom prst="rect">
            <a:avLst/>
          </a:prstGeom>
        </p:spPr>
      </p:pic>
      <p:pic>
        <p:nvPicPr>
          <p:cNvPr id="7" name="Picture 6" descr="bismillah-logo-png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2" y="762000"/>
            <a:ext cx="4892168" cy="116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4424" y="2685871"/>
            <a:ext cx="3497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Lahore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730E2D-2C17-488D-8AC9-94EE3D67F39E}"/>
              </a:ext>
            </a:extLst>
          </p:cNvPr>
          <p:cNvSpPr/>
          <p:nvPr/>
        </p:nvSpPr>
        <p:spPr>
          <a:xfrm>
            <a:off x="0" y="5867400"/>
            <a:ext cx="914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1400" dirty="0">
                <a:solidFill>
                  <a:srgbClr val="FF0000"/>
                </a:solidFill>
                <a:latin typeface="Arial Black" pitchFamily="34" charset="0"/>
              </a:rPr>
              <a:t>Location:</a:t>
            </a:r>
            <a:r>
              <a:rPr lang="en-GB" sz="1400" dirty="0">
                <a:latin typeface="Arial Black" pitchFamily="34" charset="0"/>
              </a:rPr>
              <a:t>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Traffic Coming From  Lower Mall  Towards  Square Mall Fortress Stadium Lahore </a:t>
            </a:r>
            <a:r>
              <a:rPr lang="en-US" sz="1400" dirty="0" err="1">
                <a:latin typeface="Arial Black" pitchFamily="34" charset="0"/>
                <a:cs typeface="Times New Roman" pitchFamily="18" charset="0"/>
              </a:rPr>
              <a:t>cantt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C6B31-897B-4712-878D-CB5DD9DBD3E0}"/>
              </a:ext>
            </a:extLst>
          </p:cNvPr>
          <p:cNvSpPr/>
          <p:nvPr/>
        </p:nvSpPr>
        <p:spPr>
          <a:xfrm>
            <a:off x="3974677" y="909935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 60 x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2653-3268-4C7C-988B-DA0A3090BBA2}"/>
              </a:ext>
            </a:extLst>
          </p:cNvPr>
          <p:cNvSpPr/>
          <p:nvPr/>
        </p:nvSpPr>
        <p:spPr>
          <a:xfrm>
            <a:off x="0" y="1447800"/>
            <a:ext cx="9144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6A176E-2734-465A-B10C-871CBCA0EB59}"/>
              </a:ext>
            </a:extLst>
          </p:cNvPr>
          <p:cNvSpPr/>
          <p:nvPr/>
        </p:nvSpPr>
        <p:spPr>
          <a:xfrm>
            <a:off x="7239000" y="896778"/>
            <a:ext cx="185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IDX: 791925</a:t>
            </a:r>
          </a:p>
        </p:txBody>
      </p:sp>
      <p:pic>
        <p:nvPicPr>
          <p:cNvPr id="22" name="Picture 21" descr="WhatsApp Image 2023-02-23 at 1.48.49 PM.jpeg">
            <a:extLst>
              <a:ext uri="{FF2B5EF4-FFF2-40B4-BE49-F238E27FC236}">
                <a16:creationId xmlns:a16="http://schemas.microsoft.com/office/drawing/2014/main" id="{29F48AA7-3A28-44AF-BCED-917A8EBD0E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51382"/>
            <a:ext cx="1099626" cy="3631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4C0F5C-6300-4EAD-A3AF-43F8B1AB5F62}"/>
              </a:ext>
            </a:extLst>
          </p:cNvPr>
          <p:cNvSpPr/>
          <p:nvPr/>
        </p:nvSpPr>
        <p:spPr>
          <a:xfrm>
            <a:off x="2151616" y="86380"/>
            <a:ext cx="6763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Mian Mir Bridge Fortress (Facing Mall)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6846D8-FFFC-4C6D-8D0D-80B9B3070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" y="1447800"/>
            <a:ext cx="9144000" cy="4420300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4827B19A-6DB3-4D31-8066-4338504A30B1}"/>
              </a:ext>
            </a:extLst>
          </p:cNvPr>
          <p:cNvSpPr txBox="1"/>
          <p:nvPr/>
        </p:nvSpPr>
        <p:spPr>
          <a:xfrm>
            <a:off x="76200" y="6479977"/>
            <a:ext cx="3883660" cy="24750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Available</a:t>
            </a:r>
            <a:r>
              <a:rPr lang="en-US" sz="14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Date:</a:t>
            </a:r>
            <a:r>
              <a:rPr lang="en-US" sz="1400" spc="-215" dirty="0">
                <a:latin typeface="Arial Black"/>
                <a:cs typeface="Arial Black"/>
              </a:rPr>
              <a:t> </a:t>
            </a:r>
            <a:r>
              <a:rPr lang="en-US" sz="1400" spc="15" dirty="0">
                <a:latin typeface="Arial Black"/>
                <a:cs typeface="Arial Black"/>
              </a:rPr>
              <a:t>24-08-2024</a:t>
            </a:r>
            <a:endParaRPr lang="en-US"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953931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E3BB52-1B0D-497C-86B8-3E412BA215E1}"/>
              </a:ext>
            </a:extLst>
          </p:cNvPr>
          <p:cNvSpPr/>
          <p:nvPr/>
        </p:nvSpPr>
        <p:spPr>
          <a:xfrm>
            <a:off x="0" y="5867400"/>
            <a:ext cx="9147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latin typeface="Arial Black" pitchFamily="34" charset="0"/>
              </a:rPr>
              <a:t>Location:</a:t>
            </a:r>
            <a:r>
              <a:rPr lang="en-GB" sz="1400" dirty="0">
                <a:latin typeface="Arial Black" pitchFamily="34" charset="0"/>
              </a:rPr>
              <a:t> Facing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Traffic Coming From Fortress Cantt Towards Mall road Lahore.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A53F6E-D67D-4D72-8707-4C922486974D}"/>
              </a:ext>
            </a:extLst>
          </p:cNvPr>
          <p:cNvSpPr/>
          <p:nvPr/>
        </p:nvSpPr>
        <p:spPr>
          <a:xfrm>
            <a:off x="3974677" y="909935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 60 x 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5579A-877D-41A6-8979-8F0EBE5EF5C4}"/>
              </a:ext>
            </a:extLst>
          </p:cNvPr>
          <p:cNvSpPr/>
          <p:nvPr/>
        </p:nvSpPr>
        <p:spPr>
          <a:xfrm>
            <a:off x="0" y="1447800"/>
            <a:ext cx="9144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4F692C4-56E1-4920-A151-D35047B40D79}"/>
              </a:ext>
            </a:extLst>
          </p:cNvPr>
          <p:cNvSpPr txBox="1"/>
          <p:nvPr/>
        </p:nvSpPr>
        <p:spPr>
          <a:xfrm>
            <a:off x="76200" y="6479977"/>
            <a:ext cx="3883660" cy="24750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Available</a:t>
            </a:r>
            <a:r>
              <a:rPr lang="en-US" sz="14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Date:</a:t>
            </a:r>
            <a:r>
              <a:rPr lang="en-US" sz="1400" spc="-215" dirty="0">
                <a:latin typeface="Arial Black"/>
                <a:cs typeface="Arial Black"/>
              </a:rPr>
              <a:t> </a:t>
            </a:r>
            <a:r>
              <a:rPr lang="en-US" sz="1400" spc="15" dirty="0">
                <a:latin typeface="Arial Black"/>
                <a:cs typeface="Arial Black"/>
              </a:rPr>
              <a:t>Available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56BD6-9805-45C8-9C95-30302CCA1D86}"/>
              </a:ext>
            </a:extLst>
          </p:cNvPr>
          <p:cNvSpPr/>
          <p:nvPr/>
        </p:nvSpPr>
        <p:spPr>
          <a:xfrm>
            <a:off x="7239000" y="896778"/>
            <a:ext cx="185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IDX: 791924</a:t>
            </a:r>
          </a:p>
        </p:txBody>
      </p:sp>
      <p:pic>
        <p:nvPicPr>
          <p:cNvPr id="19" name="Picture 18" descr="WhatsApp Image 2023-02-23 at 1.48.49 PM.jpeg">
            <a:extLst>
              <a:ext uri="{FF2B5EF4-FFF2-40B4-BE49-F238E27FC236}">
                <a16:creationId xmlns:a16="http://schemas.microsoft.com/office/drawing/2014/main" id="{77CA24FB-E986-46E7-8CF4-6F77707EB7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51382"/>
            <a:ext cx="1099626" cy="3631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90829A-444C-4A8E-8D79-C06B630B451A}"/>
              </a:ext>
            </a:extLst>
          </p:cNvPr>
          <p:cNvSpPr/>
          <p:nvPr/>
        </p:nvSpPr>
        <p:spPr>
          <a:xfrm>
            <a:off x="2151616" y="86380"/>
            <a:ext cx="6763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Mian Mir Bridge Fortress (Facing Cantt)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38E6A-8F1B-4B52-A024-3FA6AC5C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" y="1447800"/>
            <a:ext cx="9147518" cy="44315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9312A-4B10-449E-A66D-0AA64BE3FF53}"/>
              </a:ext>
            </a:extLst>
          </p:cNvPr>
          <p:cNvSpPr/>
          <p:nvPr/>
        </p:nvSpPr>
        <p:spPr>
          <a:xfrm>
            <a:off x="0" y="586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1400" dirty="0">
                <a:solidFill>
                  <a:srgbClr val="FF0000"/>
                </a:solidFill>
                <a:latin typeface="Arial Black" pitchFamily="34" charset="0"/>
              </a:rPr>
              <a:t>Location:</a:t>
            </a:r>
            <a:r>
              <a:rPr lang="en-GB" sz="1400" dirty="0">
                <a:latin typeface="Arial Black" pitchFamily="34" charset="0"/>
              </a:rPr>
              <a:t>  Facing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Traffic Coming From </a:t>
            </a:r>
            <a:r>
              <a:rPr lang="en-US" sz="1400" dirty="0" err="1">
                <a:latin typeface="Arial Black" pitchFamily="34" charset="0"/>
                <a:cs typeface="Times New Roman" pitchFamily="18" charset="0"/>
              </a:rPr>
              <a:t>Lums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Arial Black" pitchFamily="34" charset="0"/>
                <a:cs typeface="Times New Roman" pitchFamily="18" charset="0"/>
              </a:rPr>
              <a:t>Wateen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 Chowk  DHA Phase 5   Towards   Ghazi Chowk, Masjid Chowk, H Block, Y Block DHA Phase 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14856-AC91-483F-A32A-EB694C997F4A}"/>
              </a:ext>
            </a:extLst>
          </p:cNvPr>
          <p:cNvSpPr/>
          <p:nvPr/>
        </p:nvSpPr>
        <p:spPr>
          <a:xfrm>
            <a:off x="3974677" y="909935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 60 x 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9976C-7F07-4C97-9CF6-637AB3FBC154}"/>
              </a:ext>
            </a:extLst>
          </p:cNvPr>
          <p:cNvSpPr/>
          <p:nvPr/>
        </p:nvSpPr>
        <p:spPr>
          <a:xfrm>
            <a:off x="0" y="1447800"/>
            <a:ext cx="9144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2C325D-47C5-4158-84E9-A64FE17DC40E}"/>
              </a:ext>
            </a:extLst>
          </p:cNvPr>
          <p:cNvSpPr/>
          <p:nvPr/>
        </p:nvSpPr>
        <p:spPr>
          <a:xfrm>
            <a:off x="2482688" y="0"/>
            <a:ext cx="5068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Lalik Jan Chowk DHA Phase 2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Haly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Tower, Imtiaz Store</a:t>
            </a:r>
            <a:endParaRPr lang="en-US" sz="2400" b="1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0BB39E25-FC0E-4ABE-8E7B-D65E23F4DEE8}"/>
              </a:ext>
            </a:extLst>
          </p:cNvPr>
          <p:cNvSpPr txBox="1"/>
          <p:nvPr/>
        </p:nvSpPr>
        <p:spPr>
          <a:xfrm>
            <a:off x="76200" y="6479977"/>
            <a:ext cx="3883660" cy="24750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Available</a:t>
            </a:r>
            <a:r>
              <a:rPr lang="en-US" sz="14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Date:</a:t>
            </a:r>
            <a:r>
              <a:rPr lang="en-US" sz="1400" spc="-215" dirty="0">
                <a:latin typeface="Arial Black"/>
                <a:cs typeface="Arial Black"/>
              </a:rPr>
              <a:t> </a:t>
            </a:r>
            <a:r>
              <a:rPr lang="en-US" sz="1400" spc="15" dirty="0">
                <a:latin typeface="Arial Black"/>
                <a:cs typeface="Arial Black"/>
              </a:rPr>
              <a:t>Available</a:t>
            </a:r>
            <a:endParaRPr lang="en-US" sz="1400" dirty="0">
              <a:latin typeface="Arial Black"/>
              <a:cs typeface="Arial Blac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29501-B750-4595-8540-360088C19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90D3F-E8EE-4D62-88ED-6E9C94751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2438400" cy="162918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8186515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CE288B-A168-47B4-839E-E9884707C6B9}"/>
              </a:ext>
            </a:extLst>
          </p:cNvPr>
          <p:cNvSpPr/>
          <p:nvPr/>
        </p:nvSpPr>
        <p:spPr>
          <a:xfrm>
            <a:off x="0" y="5867400"/>
            <a:ext cx="914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latin typeface="Arial Black" pitchFamily="34" charset="0"/>
              </a:rPr>
              <a:t>Location:</a:t>
            </a:r>
            <a:r>
              <a:rPr lang="en-GB" sz="1400" dirty="0">
                <a:latin typeface="Arial Black" pitchFamily="34" charset="0"/>
              </a:rPr>
              <a:t> Facing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Traffic Coming From Campus, Barkat Market  towards  Iqbal Town, Moon Market.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B5464-30A3-4FF1-86CD-9F7B92AD3949}"/>
              </a:ext>
            </a:extLst>
          </p:cNvPr>
          <p:cNvSpPr/>
          <p:nvPr/>
        </p:nvSpPr>
        <p:spPr>
          <a:xfrm>
            <a:off x="3974677" y="909935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 60 x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0C65E-3A00-4086-A15F-ACAA39232C31}"/>
              </a:ext>
            </a:extLst>
          </p:cNvPr>
          <p:cNvSpPr/>
          <p:nvPr/>
        </p:nvSpPr>
        <p:spPr>
          <a:xfrm>
            <a:off x="0" y="1447800"/>
            <a:ext cx="9144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6B19324-055E-497D-8BA9-29A3047D7331}"/>
              </a:ext>
            </a:extLst>
          </p:cNvPr>
          <p:cNvSpPr txBox="1"/>
          <p:nvPr/>
        </p:nvSpPr>
        <p:spPr>
          <a:xfrm>
            <a:off x="76200" y="6479977"/>
            <a:ext cx="3883660" cy="24750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Available</a:t>
            </a:r>
            <a:r>
              <a:rPr lang="en-US" sz="14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Date:</a:t>
            </a:r>
            <a:r>
              <a:rPr lang="en-US" sz="1400" spc="-215" dirty="0">
                <a:latin typeface="Arial Black"/>
                <a:cs typeface="Arial Black"/>
              </a:rPr>
              <a:t> </a:t>
            </a:r>
            <a:r>
              <a:rPr lang="en-US" sz="1400" spc="15" dirty="0">
                <a:latin typeface="Arial Black"/>
                <a:cs typeface="Arial Black"/>
              </a:rPr>
              <a:t>Available</a:t>
            </a:r>
            <a:endParaRPr lang="en-US" sz="1400" dirty="0">
              <a:latin typeface="Arial Black"/>
              <a:cs typeface="Arial Blac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4A42A-E4C3-46E2-A5A4-898CCDFCE1B0}"/>
              </a:ext>
            </a:extLst>
          </p:cNvPr>
          <p:cNvSpPr/>
          <p:nvPr/>
        </p:nvSpPr>
        <p:spPr>
          <a:xfrm>
            <a:off x="7239000" y="896778"/>
            <a:ext cx="185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IDX: 792625</a:t>
            </a:r>
          </a:p>
        </p:txBody>
      </p:sp>
      <p:pic>
        <p:nvPicPr>
          <p:cNvPr id="11" name="Picture 10" descr="WhatsApp Image 2023-02-23 at 1.48.49 PM.jpeg">
            <a:extLst>
              <a:ext uri="{FF2B5EF4-FFF2-40B4-BE49-F238E27FC236}">
                <a16:creationId xmlns:a16="http://schemas.microsoft.com/office/drawing/2014/main" id="{5E3C62BE-059D-49F5-B5AF-B0A221D935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51382"/>
            <a:ext cx="1099626" cy="3631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92DF7E-753E-46B4-9742-85DEF630FA74}"/>
              </a:ext>
            </a:extLst>
          </p:cNvPr>
          <p:cNvSpPr/>
          <p:nvPr/>
        </p:nvSpPr>
        <p:spPr>
          <a:xfrm>
            <a:off x="1923016" y="86380"/>
            <a:ext cx="7449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T-Junction Iqbal Town Bhaikewal </a:t>
            </a:r>
            <a:r>
              <a:rPr lang="en-GB" sz="2600" b="1" dirty="0" err="1">
                <a:latin typeface="Times New Roman" pitchFamily="18" charset="0"/>
                <a:cs typeface="Times New Roman" pitchFamily="18" charset="0"/>
              </a:rPr>
              <a:t>Morr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Signal</a:t>
            </a:r>
            <a:endParaRPr lang="en-US" sz="26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28F58D-EC7F-4BF1-B3C8-58ECFD329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" y="1444822"/>
            <a:ext cx="91416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988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6841D56-64D1-46EF-B19F-47A24474E42D}"/>
              </a:ext>
            </a:extLst>
          </p:cNvPr>
          <p:cNvSpPr/>
          <p:nvPr/>
        </p:nvSpPr>
        <p:spPr>
          <a:xfrm>
            <a:off x="0" y="586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1400" dirty="0">
                <a:solidFill>
                  <a:srgbClr val="FF0000"/>
                </a:solidFill>
                <a:latin typeface="Arial Black" pitchFamily="34" charset="0"/>
              </a:rPr>
              <a:t>Location:</a:t>
            </a:r>
            <a:r>
              <a:rPr lang="en-GB" sz="1400" dirty="0">
                <a:latin typeface="Arial Black" pitchFamily="34" charset="0"/>
              </a:rPr>
              <a:t>  </a:t>
            </a:r>
            <a:r>
              <a:rPr lang="en-US" sz="1400" dirty="0">
                <a:latin typeface="Arial Black" pitchFamily="34" charset="0"/>
              </a:rPr>
              <a:t>Facing Traffic Coming From  Multan  Towards  Parkview Society, EME, Canal road, Thokar Lahore Entrance.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7B8C34-5FA3-4C81-8036-057BA739CFFB}"/>
              </a:ext>
            </a:extLst>
          </p:cNvPr>
          <p:cNvSpPr/>
          <p:nvPr/>
        </p:nvSpPr>
        <p:spPr>
          <a:xfrm>
            <a:off x="4355677" y="909935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 60 x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D48F4-49D0-490D-828F-1BD257D2482B}"/>
              </a:ext>
            </a:extLst>
          </p:cNvPr>
          <p:cNvSpPr/>
          <p:nvPr/>
        </p:nvSpPr>
        <p:spPr>
          <a:xfrm>
            <a:off x="0" y="1447800"/>
            <a:ext cx="9144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58D01-E173-4B41-906F-28A8B3193DCA}"/>
              </a:ext>
            </a:extLst>
          </p:cNvPr>
          <p:cNvSpPr/>
          <p:nvPr/>
        </p:nvSpPr>
        <p:spPr>
          <a:xfrm>
            <a:off x="2161410" y="0"/>
            <a:ext cx="66777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Chung Multan road Lahore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(Near ParkView Society Lahore Entrance)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DAC3CEFF-887F-44C6-81BC-D761116A813C}"/>
              </a:ext>
            </a:extLst>
          </p:cNvPr>
          <p:cNvSpPr txBox="1"/>
          <p:nvPr/>
        </p:nvSpPr>
        <p:spPr>
          <a:xfrm>
            <a:off x="76200" y="6479977"/>
            <a:ext cx="3883660" cy="24750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Available</a:t>
            </a:r>
            <a:r>
              <a:rPr lang="en-US" sz="140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1400" spc="15" dirty="0">
                <a:solidFill>
                  <a:srgbClr val="FF0000"/>
                </a:solidFill>
                <a:latin typeface="Arial Black"/>
                <a:cs typeface="Arial Black"/>
              </a:rPr>
              <a:t>Date:</a:t>
            </a:r>
            <a:r>
              <a:rPr lang="en-US" sz="1400" spc="-215" dirty="0">
                <a:latin typeface="Arial Black"/>
                <a:cs typeface="Arial Black"/>
              </a:rPr>
              <a:t> </a:t>
            </a:r>
            <a:r>
              <a:rPr lang="en-US" sz="1400" spc="15" dirty="0">
                <a:latin typeface="Arial Black"/>
                <a:cs typeface="Arial Black"/>
              </a:rPr>
              <a:t>01-09-2024 Ext</a:t>
            </a:r>
            <a:endParaRPr lang="en-US" sz="1400" dirty="0">
              <a:latin typeface="Arial Black"/>
              <a:cs typeface="Arial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EABF2-4B11-480A-A5C0-4477E5965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9144000" cy="44313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rms-and-condition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2400"/>
            <a:ext cx="2286000" cy="2422967"/>
          </a:xfrm>
          <a:prstGeom prst="rect">
            <a:avLst/>
          </a:prstGeom>
        </p:spPr>
      </p:pic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533400" y="2286000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sz="2000" b="1" dirty="0"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b="1" dirty="0">
                <a:latin typeface="Times New Roman" pitchFamily="18" charset="0"/>
                <a:ea typeface="MV Boli" pitchFamily="2" charset="0"/>
                <a:cs typeface="Times New Roman" pitchFamily="18" charset="0"/>
              </a:rPr>
              <a:t>  Above rates are Exclusive of WHT &amp; GST.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sz="2000" b="1" dirty="0">
              <a:latin typeface="Times New Roman" pitchFamily="18" charset="0"/>
              <a:ea typeface="MV Boli" pitchFamily="2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b="1" dirty="0">
                <a:latin typeface="Times New Roman" pitchFamily="18" charset="0"/>
                <a:ea typeface="MV Boli" pitchFamily="2" charset="0"/>
                <a:cs typeface="Times New Roman" pitchFamily="18" charset="0"/>
              </a:rPr>
              <a:t>  Above Rates are without Skin &amp; Fitting Charges.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sz="2000" b="1" dirty="0">
              <a:latin typeface="Times New Roman" pitchFamily="18" charset="0"/>
              <a:ea typeface="MV Boli" pitchFamily="2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b="1" dirty="0">
                <a:latin typeface="Times New Roman" pitchFamily="18" charset="0"/>
                <a:ea typeface="MV Boli" pitchFamily="2" charset="0"/>
                <a:cs typeface="Times New Roman" pitchFamily="18" charset="0"/>
              </a:rPr>
              <a:t>  We are not responsible for damage of skin in case of Natural Disaster.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sz="2000" b="1" dirty="0">
              <a:latin typeface="Times New Roman" pitchFamily="18" charset="0"/>
              <a:ea typeface="MV Boli" pitchFamily="2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/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Please reconfirm the availability of sites before confirmation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sz="2000" b="1" dirty="0">
              <a:latin typeface="Times New Roman" pitchFamily="18" charset="0"/>
              <a:ea typeface="MV Boli" pitchFamily="2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b="1" dirty="0">
                <a:latin typeface="Times New Roman" pitchFamily="18" charset="0"/>
                <a:ea typeface="MV Boli" pitchFamily="2" charset="0"/>
                <a:cs typeface="Times New Roman" pitchFamily="18" charset="0"/>
              </a:rPr>
              <a:t>  In case of Signboard removed or hide (What's so Ever Reason) Party is bound to pay amount for used Display Period.</a:t>
            </a:r>
          </a:p>
          <a:p>
            <a:pPr>
              <a:buClr>
                <a:schemeClr val="accent1"/>
              </a:buClr>
            </a:pPr>
            <a:endParaRPr lang="en-GB" sz="2000" b="1" dirty="0">
              <a:latin typeface="Times New Roman" pitchFamily="18" charset="0"/>
              <a:ea typeface="MV Boli" pitchFamily="2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b="1" dirty="0">
                <a:latin typeface="Times New Roman" pitchFamily="18" charset="0"/>
                <a:ea typeface="MV Boli" pitchFamily="2" charset="0"/>
                <a:cs typeface="Times New Roman" pitchFamily="18" charset="0"/>
              </a:rPr>
              <a:t>  100% Payment in Advanced.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245346"/>
            <a:ext cx="495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Ahsan Ali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0323-8433000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FrankRuehl" pitchFamily="34" charset="-79"/>
                <a:cs typeface="FrankRuehl" pitchFamily="34" charset="-79"/>
              </a:rPr>
              <a:t> Marketing Manager</a:t>
            </a:r>
            <a:endParaRPr lang="en-US" sz="2800" dirty="0">
              <a:latin typeface="FrankRuehl" pitchFamily="34" charset="-79"/>
              <a:cs typeface="FrankRuehl" pitchFamily="34" charset="-79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Hub Enterprises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 : 042-35691991-2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Fax : 042-35691993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Ahsan.hubenterprises@gmail.com</a:t>
            </a:r>
          </a:p>
        </p:txBody>
      </p:sp>
      <p:pic>
        <p:nvPicPr>
          <p:cNvPr id="7" name="Picture 6" descr="thank-you-png-icon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553"/>
            <a:ext cx="3200400" cy="2708393"/>
          </a:xfrm>
          <a:prstGeom prst="rect">
            <a:avLst/>
          </a:prstGeom>
        </p:spPr>
      </p:pic>
      <p:pic>
        <p:nvPicPr>
          <p:cNvPr id="9" name="Picture 8" descr="contact_us_butt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785410"/>
            <a:ext cx="1752600" cy="15595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eme HUB Horizont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HUB Horizontal" id="{C44C05DF-9A11-451B-B9D5-04CA9E5FD157}" vid="{91443A46-89B2-4074-A5AF-1DD580AC0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HUB Horizontal</Template>
  <TotalTime>25700</TotalTime>
  <Words>294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FrankRuehl</vt:lpstr>
      <vt:lpstr>Mongolian Baiti</vt:lpstr>
      <vt:lpstr>MV Boli</vt:lpstr>
      <vt:lpstr>Times New Roman</vt:lpstr>
      <vt:lpstr>Wingdings</vt:lpstr>
      <vt:lpstr>Theme HUB Horizontal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mehwish khan</dc:creator>
  <cp:lastModifiedBy>admin</cp:lastModifiedBy>
  <cp:revision>2578</cp:revision>
  <dcterms:created xsi:type="dcterms:W3CDTF">2006-08-16T00:00:00Z</dcterms:created>
  <dcterms:modified xsi:type="dcterms:W3CDTF">2024-08-16T08:29:15Z</dcterms:modified>
</cp:coreProperties>
</file>