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officedocument.presentationml.printerSettings" Extension="bin"/>
  <Default ContentType="image/png" Extension="png"/>
  <Default ContentType="image/vnd.ms-photo" Extension="wdp"/>
  <Default ContentType="application/vnd.openxmlformats-package.relationships+xml" Extension="rels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3" r:id="rId3"/>
    <p:sldId id="362" r:id="rId4"/>
    <p:sldId id="363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02" autoAdjust="0"/>
    <p:restoredTop sz="89895" autoAdjust="0"/>
  </p:normalViewPr>
  <p:slideViewPr>
    <p:cSldViewPr snapToGrid="0" snapToObjects="1">
      <p:cViewPr varScale="1">
        <p:scale>
          <a:sx n="113" d="100"/>
          <a:sy n="11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BFD-3E1B-164A-9FD9-96729971D8F3}" type="datetimeFigureOut">
              <a:rPr lang="en-US" smtClean="0"/>
              <a:t>24/05/24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D6E4-18E0-8B4E-9168-4BCDA8D6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5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BFD-3E1B-164A-9FD9-96729971D8F3}" type="datetimeFigureOut">
              <a:rPr lang="en-US" smtClean="0"/>
              <a:t>24/05/24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D6E4-18E0-8B4E-9168-4BCDA8D6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BFD-3E1B-164A-9FD9-96729971D8F3}" type="datetimeFigureOut">
              <a:rPr lang="en-US" smtClean="0"/>
              <a:t>24/05/24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D6E4-18E0-8B4E-9168-4BCDA8D6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3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BFD-3E1B-164A-9FD9-96729971D8F3}" type="datetimeFigureOut">
              <a:rPr lang="en-US" smtClean="0"/>
              <a:t>24/05/24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D6E4-18E0-8B4E-9168-4BCDA8D6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BFD-3E1B-164A-9FD9-96729971D8F3}" type="datetimeFigureOut">
              <a:rPr lang="en-US" smtClean="0"/>
              <a:t>24/05/24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D6E4-18E0-8B4E-9168-4BCDA8D6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1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BFD-3E1B-164A-9FD9-96729971D8F3}" type="datetimeFigureOut">
              <a:rPr lang="en-US" smtClean="0"/>
              <a:t>24/05/24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D6E4-18E0-8B4E-9168-4BCDA8D6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BFD-3E1B-164A-9FD9-96729971D8F3}" type="datetimeFigureOut">
              <a:rPr lang="en-US" smtClean="0"/>
              <a:t>24/05/24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D6E4-18E0-8B4E-9168-4BCDA8D6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BFD-3E1B-164A-9FD9-96729971D8F3}" type="datetimeFigureOut">
              <a:rPr lang="en-US" smtClean="0"/>
              <a:t>24/05/24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D6E4-18E0-8B4E-9168-4BCDA8D6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9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BFD-3E1B-164A-9FD9-96729971D8F3}" type="datetimeFigureOut">
              <a:rPr lang="en-US" smtClean="0"/>
              <a:t>24/05/24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D6E4-18E0-8B4E-9168-4BCDA8D6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2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BFD-3E1B-164A-9FD9-96729971D8F3}" type="datetimeFigureOut">
              <a:rPr lang="en-US" smtClean="0"/>
              <a:t>24/05/24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D6E4-18E0-8B4E-9168-4BCDA8D6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BFD-3E1B-164A-9FD9-96729971D8F3}" type="datetimeFigureOut">
              <a:rPr lang="en-US" smtClean="0"/>
              <a:t>24/05/24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D6E4-18E0-8B4E-9168-4BCDA8D6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9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69BFD-3E1B-164A-9FD9-96729971D8F3}" type="datetimeFigureOut">
              <a:rPr lang="en-US" smtClean="0"/>
              <a:t>24/05/24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D6E4-18E0-8B4E-9168-4BCDA8D6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4" Target="../media/image1.png" Type="http://schemas.openxmlformats.org/officeDocument/2006/relationships/image"/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4" Target="../media/hdphoto2.wdp" Type="http://schemas.microsoft.com/office/2007/relationships/hdphoto"/><Relationship Id="rId5" Target="../media/image1.png" Type="http://schemas.openxmlformats.org/officeDocument/2006/relationships/image"/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4" Target="../media/image1.png" Type="http://schemas.openxmlformats.org/officeDocument/2006/relationships/image"/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lang="en-US" smtClean="0"/>
              <a:t>LAHORE</a:t>
            </a:r>
            <a:endParaRPr dirty="0" lang="en-US"/>
          </a:p>
        </p:txBody>
      </p:sp>
      <p:pic>
        <p:nvPicPr>
          <p:cNvPr descr="DMA PVT LOGO-01.png"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"/>
          <a:stretch/>
        </p:blipFill>
        <p:spPr>
          <a:xfrm>
            <a:off x="6057600" y="135668"/>
            <a:ext cx="3007729" cy="10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99933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6353" l="-115" r="53" t="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5811560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rtlCol="0" vert="horz" wrap="square">
            <a:spAutoFit/>
          </a:bodyPr>
          <a:lstStyle/>
          <a:p>
            <a:r>
              <a:rPr dirty="0" err="1" lang="en-US" smtClean="0">
                <a:latin charset="0" pitchFamily="66" typeface="Comic Sans MS"/>
              </a:rPr>
              <a:t>Gulberg</a:t>
            </a:r>
            <a:r>
              <a:rPr dirty="0" lang="en-US" smtClean="0">
                <a:latin charset="0" pitchFamily="66" typeface="Comic Sans MS"/>
              </a:rPr>
              <a:t> Main Boulevard, Lahore	</a:t>
            </a:r>
          </a:p>
          <a:p>
            <a:r>
              <a:rPr dirty="0" lang="en-US" smtClean="0" sz="1100"/>
              <a:t>Facing </a:t>
            </a:r>
            <a:r>
              <a:rPr dirty="0" err="1" lang="en-US" smtClean="0" sz="1100"/>
              <a:t>Sherpao</a:t>
            </a:r>
            <a:r>
              <a:rPr dirty="0" lang="en-US" smtClean="0" sz="1100"/>
              <a:t> Bridge, </a:t>
            </a:r>
            <a:r>
              <a:rPr dirty="0" err="1" lang="en-US" smtClean="0" sz="1100"/>
              <a:t>Sadiq</a:t>
            </a:r>
            <a:r>
              <a:rPr dirty="0" lang="en-US" smtClean="0" sz="1100"/>
              <a:t> Trade Center, Main Market, Mini Market Towards Liberty Market, M </a:t>
            </a:r>
            <a:r>
              <a:rPr dirty="0" err="1" lang="en-US" smtClean="0" sz="1100"/>
              <a:t>M</a:t>
            </a:r>
            <a:r>
              <a:rPr dirty="0" lang="en-US" smtClean="0" sz="1100"/>
              <a:t> </a:t>
            </a:r>
            <a:r>
              <a:rPr dirty="0" err="1" lang="en-US" smtClean="0" sz="1100"/>
              <a:t>Alam</a:t>
            </a:r>
            <a:r>
              <a:rPr dirty="0" lang="en-US" smtClean="0" sz="1100"/>
              <a:t> Road, Center Point</a:t>
            </a:r>
          </a:p>
          <a:p>
            <a:r>
              <a:rPr b="1" dirty="0" lang="en-US" smtClean="0" sz="1100"/>
              <a:t>Size	</a:t>
            </a:r>
            <a:r>
              <a:rPr dirty="0" lang="en-US" smtClean="0" sz="1100"/>
              <a:t>	</a:t>
            </a:r>
            <a:r>
              <a:rPr dirty="0" lang="en-US" smtClean="0" sz="1100"/>
              <a:t>60x90</a:t>
            </a:r>
            <a:endParaRPr dirty="0" lang="en-US" smtClean="0" sz="1100"/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17526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 smtClean="0"/>
              <a:t>LAHORE</a:t>
            </a:r>
            <a:endParaRPr dirty="0" lang="en-US"/>
          </a:p>
        </p:txBody>
      </p:sp>
      <p:sp>
        <p:nvSpPr>
          <p:cNvPr id="6" name="Down Arrow 5"/>
          <p:cNvSpPr/>
          <p:nvPr/>
        </p:nvSpPr>
        <p:spPr>
          <a:xfrm>
            <a:off x="2856843" y="120347"/>
            <a:ext cx="1022350" cy="292706"/>
          </a:xfrm>
          <a:prstGeom prst="downArrow">
            <a:avLst/>
          </a:prstGeom>
          <a:solidFill>
            <a:srgbClr val="E12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564363" y="88900"/>
          <a:ext cx="1485900" cy="736600"/>
        </p:xfrm>
        <a:graphic>
          <a:graphicData uri="http://schemas.openxmlformats.org/drawingml/2006/table">
            <a:tbl>
              <a:tblPr bandRow="1" firstRow="1">
                <a:tableStyleId>{85BE263C-DBD7-4A20-BB59-AAB30ACAA65A}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438">
                <a:tc>
                  <a:txBody>
                    <a:bodyPr/>
                    <a:lstStyle/>
                    <a:p>
                      <a:r>
                        <a:rPr dirty="0" lang="en-US" smtClean="0"/>
                        <a:t>MOVE IDX</a:t>
                      </a:r>
                      <a:endParaRPr dirty="0"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dirty="0" lang="en-US" smtClean="0"/>
                        <a:t>799979</a:t>
                      </a:r>
                      <a:endParaRPr b="1" dirty="0"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descr="DMA PVT LOGO-01.png"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"/>
          <a:stretch/>
        </p:blipFill>
        <p:spPr>
          <a:xfrm>
            <a:off x="7586049" y="6267153"/>
            <a:ext cx="1490517" cy="5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36065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 l="29" r="23" t="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" r="79" t="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" y="5811560"/>
            <a:ext cx="9144000" cy="104644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err="1" lang="en-US" smtClean="0">
                <a:latin charset="0" pitchFamily="66" typeface="Comic Sans MS"/>
              </a:rPr>
              <a:t>Wapda</a:t>
            </a:r>
            <a:r>
              <a:rPr dirty="0" lang="en-US" smtClean="0">
                <a:latin charset="0" pitchFamily="66" typeface="Comic Sans MS"/>
              </a:rPr>
              <a:t> Town Roundabout, Lahore	</a:t>
            </a:r>
          </a:p>
          <a:p>
            <a:r>
              <a:rPr dirty="0" lang="en-US" smtClean="0" sz="1100"/>
              <a:t>Facing </a:t>
            </a:r>
            <a:r>
              <a:rPr dirty="0" err="1" lang="en-US" smtClean="0" sz="1100"/>
              <a:t>Wapda</a:t>
            </a:r>
            <a:r>
              <a:rPr dirty="0" lang="en-US" smtClean="0" sz="1100"/>
              <a:t> Town, </a:t>
            </a:r>
            <a:r>
              <a:rPr dirty="0" err="1" lang="en-US" smtClean="0" sz="1100"/>
              <a:t>Johar</a:t>
            </a:r>
            <a:r>
              <a:rPr dirty="0" lang="en-US" smtClean="0" sz="1100"/>
              <a:t> Town Towards </a:t>
            </a:r>
            <a:r>
              <a:rPr dirty="0" err="1" lang="en-US" smtClean="0" sz="1100"/>
              <a:t>Shoukat</a:t>
            </a:r>
            <a:r>
              <a:rPr dirty="0" lang="en-US" smtClean="0" sz="1100"/>
              <a:t> </a:t>
            </a:r>
            <a:r>
              <a:rPr dirty="0" err="1" lang="en-US" smtClean="0" sz="1100"/>
              <a:t>Khanum</a:t>
            </a:r>
            <a:r>
              <a:rPr dirty="0" lang="en-US" smtClean="0" sz="1100"/>
              <a:t> </a:t>
            </a:r>
            <a:r>
              <a:rPr dirty="0" err="1" lang="en-US" smtClean="0" sz="1100"/>
              <a:t>Chowk</a:t>
            </a:r>
            <a:endParaRPr dirty="0" lang="en-US" smtClean="0" sz="1100"/>
          </a:p>
          <a:p>
            <a:r>
              <a:rPr dirty="0" lang="en-US" smtClean="0" sz="1100"/>
              <a:t>Size		</a:t>
            </a:r>
            <a:r>
              <a:rPr dirty="0" lang="en-US" smtClean="0" sz="1100"/>
              <a:t>80x30</a:t>
            </a:r>
          </a:p>
          <a:p>
            <a:endParaRPr b="1" dirty="0" lang="en-US" sz="1100" u="sng"/>
          </a:p>
          <a:p>
            <a:endParaRPr b="1" dirty="0" lang="en-US" smtClean="0" sz="1100" u="sng"/>
          </a:p>
        </p:txBody>
      </p:sp>
      <p:sp>
        <p:nvSpPr>
          <p:cNvPr id="15" name="Rectangle 14"/>
          <p:cNvSpPr/>
          <p:nvPr/>
        </p:nvSpPr>
        <p:spPr>
          <a:xfrm>
            <a:off x="76200" y="76200"/>
            <a:ext cx="17526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 smtClean="0"/>
              <a:t>LAHORE</a:t>
            </a:r>
            <a:endParaRPr dirty="0" lang="en-US"/>
          </a:p>
        </p:txBody>
      </p:sp>
      <p:sp>
        <p:nvSpPr>
          <p:cNvPr id="6" name="Down Arrow 5"/>
          <p:cNvSpPr/>
          <p:nvPr/>
        </p:nvSpPr>
        <p:spPr>
          <a:xfrm>
            <a:off x="3365500" y="65314"/>
            <a:ext cx="901700" cy="304800"/>
          </a:xfrm>
          <a:prstGeom prst="downArrow">
            <a:avLst/>
          </a:prstGeom>
          <a:solidFill>
            <a:srgbClr val="E12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6200" y="580207"/>
          <a:ext cx="1485900" cy="741680"/>
        </p:xfrm>
        <a:graphic>
          <a:graphicData uri="http://schemas.openxmlformats.org/drawingml/2006/table">
            <a:tbl>
              <a:tblPr bandRow="1" firstRow="1">
                <a:tableStyleId>{85BE263C-DBD7-4A20-BB59-AAB30ACAA65A}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dirty="0" lang="en-US" smtClean="0"/>
                        <a:t>MOVE IDX</a:t>
                      </a:r>
                      <a:endParaRPr dirty="0"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dirty="0" lang="en-US" smtClean="0"/>
                        <a:t>792638</a:t>
                      </a:r>
                      <a:endParaRPr b="1" dirty="0"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descr="DMA PVT LOGO-01.png"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"/>
          <a:stretch/>
        </p:blipFill>
        <p:spPr>
          <a:xfrm>
            <a:off x="7586049" y="6267153"/>
            <a:ext cx="1490517" cy="5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1888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" l="43" r="79" t="42"/>
          <a:stretch/>
        </p:blipFill>
        <p:spPr>
          <a:xfrm>
            <a:off x="-25400" y="0"/>
            <a:ext cx="91821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" y="5811560"/>
            <a:ext cx="9144000" cy="104644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err="1" lang="en-US" smtClean="0">
                <a:latin charset="0" pitchFamily="66" typeface="Comic Sans MS"/>
              </a:rPr>
              <a:t>Shoque</a:t>
            </a:r>
            <a:r>
              <a:rPr dirty="0" lang="en-US" smtClean="0">
                <a:latin charset="0" pitchFamily="66" typeface="Comic Sans MS"/>
              </a:rPr>
              <a:t> Chowk, Lahore	</a:t>
            </a:r>
          </a:p>
          <a:p>
            <a:r>
              <a:rPr dirty="0" lang="en-US" smtClean="0" sz="1100"/>
              <a:t>Facing </a:t>
            </a:r>
            <a:r>
              <a:rPr dirty="0" err="1" lang="en-US" smtClean="0" sz="1100"/>
              <a:t>Allahoo</a:t>
            </a:r>
            <a:r>
              <a:rPr dirty="0" lang="en-US" smtClean="0" sz="1100"/>
              <a:t> Chowk, Pico Road, Model Town Towards Canal Road, Iqbal Town </a:t>
            </a:r>
          </a:p>
          <a:p>
            <a:r>
              <a:rPr dirty="0" lang="en-US" smtClean="0" sz="1100"/>
              <a:t>Size		</a:t>
            </a:r>
            <a:r>
              <a:rPr dirty="0" lang="en-US" smtClean="0" sz="1100"/>
              <a:t>60x40</a:t>
            </a:r>
          </a:p>
          <a:p>
            <a:endParaRPr b="1" dirty="0" lang="en-US" sz="1100" u="sng"/>
          </a:p>
          <a:p>
            <a:endParaRPr b="1" dirty="0" lang="en-US" smtClean="0" sz="1100" u="sng"/>
          </a:p>
        </p:txBody>
      </p:sp>
      <p:sp>
        <p:nvSpPr>
          <p:cNvPr id="15" name="Rectangle 14"/>
          <p:cNvSpPr/>
          <p:nvPr/>
        </p:nvSpPr>
        <p:spPr>
          <a:xfrm>
            <a:off x="76200" y="76200"/>
            <a:ext cx="17526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 smtClean="0"/>
              <a:t>LAHORE</a:t>
            </a:r>
            <a:endParaRPr dirty="0" lang="en-US"/>
          </a:p>
        </p:txBody>
      </p:sp>
      <p:sp>
        <p:nvSpPr>
          <p:cNvPr id="6" name="Down Arrow 5"/>
          <p:cNvSpPr/>
          <p:nvPr/>
        </p:nvSpPr>
        <p:spPr>
          <a:xfrm>
            <a:off x="4565650" y="427807"/>
            <a:ext cx="901700" cy="304800"/>
          </a:xfrm>
          <a:prstGeom prst="downArrow">
            <a:avLst/>
          </a:prstGeom>
          <a:solidFill>
            <a:srgbClr val="E12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6200" y="580207"/>
          <a:ext cx="1485900" cy="741680"/>
        </p:xfrm>
        <a:graphic>
          <a:graphicData uri="http://schemas.openxmlformats.org/drawingml/2006/table">
            <a:tbl>
              <a:tblPr bandRow="1" firstRow="1">
                <a:tableStyleId>{85BE263C-DBD7-4A20-BB59-AAB30ACAA65A}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dirty="0" lang="en-US" smtClean="0"/>
                        <a:t>MOVE IDX</a:t>
                      </a:r>
                      <a:endParaRPr dirty="0"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dirty="0" lang="en-US" smtClean="0"/>
                        <a:t>792638</a:t>
                      </a:r>
                      <a:endParaRPr b="1" dirty="0"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descr="DMA PVT LOGO-01.png"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"/>
          <a:stretch/>
        </p:blipFill>
        <p:spPr>
          <a:xfrm>
            <a:off x="7586049" y="6267153"/>
            <a:ext cx="1490517" cy="5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86437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sApp Image 2021-03-11 at 15.55.29.jpeg" id="3" name="Picture 2"/>
          <p:cNvPicPr>
            <a:picLocks noChangeAspect="1"/>
          </p:cNvPicPr>
          <p:nvPr/>
        </p:nvPicPr>
        <p:blipFill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0734"/>
            <a:ext cx="9144000" cy="104644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dirty="0" lang="en-US" smtClean="0">
                <a:latin charset="0" pitchFamily="66" typeface="Comic Sans MS"/>
              </a:rPr>
              <a:t>Airport Road </a:t>
            </a:r>
            <a:r>
              <a:rPr dirty="0" err="1" lang="en-US" smtClean="0">
                <a:latin charset="0" pitchFamily="66" typeface="Comic Sans MS"/>
              </a:rPr>
              <a:t>Jawad</a:t>
            </a:r>
            <a:r>
              <a:rPr dirty="0" lang="en-US" smtClean="0">
                <a:latin charset="0" pitchFamily="66" typeface="Comic Sans MS"/>
              </a:rPr>
              <a:t> </a:t>
            </a:r>
            <a:r>
              <a:rPr dirty="0" err="1" lang="en-US" smtClean="0">
                <a:latin charset="0" pitchFamily="66" typeface="Comic Sans MS"/>
              </a:rPr>
              <a:t>Cheema</a:t>
            </a:r>
            <a:r>
              <a:rPr dirty="0" lang="en-US" smtClean="0">
                <a:latin charset="0" pitchFamily="66" typeface="Comic Sans MS"/>
              </a:rPr>
              <a:t> </a:t>
            </a:r>
            <a:r>
              <a:rPr dirty="0" err="1" lang="en-US" smtClean="0">
                <a:latin charset="0" pitchFamily="66" typeface="Comic Sans MS"/>
              </a:rPr>
              <a:t>Chowk</a:t>
            </a:r>
            <a:r>
              <a:rPr dirty="0" lang="en-US" smtClean="0">
                <a:latin charset="0" pitchFamily="66" typeface="Comic Sans MS"/>
              </a:rPr>
              <a:t>, Lahore	</a:t>
            </a:r>
          </a:p>
          <a:p>
            <a:r>
              <a:rPr dirty="0" lang="en-US" smtClean="0" sz="1100">
                <a:solidFill>
                  <a:srgbClr val="000000"/>
                </a:solidFill>
              </a:rPr>
              <a:t>Facing Mall Road, Haj Terminal Towards </a:t>
            </a:r>
            <a:r>
              <a:rPr dirty="0" err="1" lang="en-US" smtClean="0" sz="1100">
                <a:solidFill>
                  <a:srgbClr val="000000"/>
                </a:solidFill>
              </a:rPr>
              <a:t>Askari</a:t>
            </a:r>
            <a:r>
              <a:rPr dirty="0" lang="en-US" smtClean="0" sz="1100">
                <a:solidFill>
                  <a:srgbClr val="000000"/>
                </a:solidFill>
              </a:rPr>
              <a:t> X, Airport Road</a:t>
            </a:r>
            <a:endParaRPr dirty="0" lang="x-none" smtClean="0" sz="1100">
              <a:solidFill>
                <a:srgbClr val="000000"/>
              </a:solidFill>
            </a:endParaRPr>
          </a:p>
          <a:p>
            <a:r>
              <a:rPr dirty="0" lang="en-US" smtClean="0" sz="1100"/>
              <a:t> Size		</a:t>
            </a:r>
            <a:r>
              <a:rPr dirty="0" lang="en-US" smtClean="0" sz="1100"/>
              <a:t>40x30</a:t>
            </a:r>
          </a:p>
          <a:p>
            <a:endParaRPr b="1" dirty="0" lang="en-US" sz="1100" u="sng"/>
          </a:p>
          <a:p>
            <a:endParaRPr b="1" dirty="0" lang="en-US" smtClean="0" sz="1100" u="sng"/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7526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 smtClean="0"/>
              <a:t>LAHORE</a:t>
            </a:r>
            <a:endParaRPr dirty="0" lang="en-US"/>
          </a:p>
        </p:txBody>
      </p:sp>
      <p:sp>
        <p:nvSpPr>
          <p:cNvPr id="2" name="Down Arrow 1"/>
          <p:cNvSpPr/>
          <p:nvPr/>
        </p:nvSpPr>
        <p:spPr>
          <a:xfrm>
            <a:off x="4576291" y="1252864"/>
            <a:ext cx="697884" cy="228838"/>
          </a:xfrm>
          <a:prstGeom prst="downArrow">
            <a:avLst/>
          </a:prstGeom>
          <a:solidFill>
            <a:srgbClr val="D2252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5300"/>
              </p:ext>
            </p:extLst>
          </p:nvPr>
        </p:nvGraphicFramePr>
        <p:xfrm>
          <a:off x="1964267" y="86360"/>
          <a:ext cx="1485900" cy="741680"/>
        </p:xfrm>
        <a:graphic>
          <a:graphicData uri="http://schemas.openxmlformats.org/drawingml/2006/table">
            <a:tbl>
              <a:tblPr bandRow="1" firstRow="1">
                <a:tableStyleId>{85BE263C-DBD7-4A20-BB59-AAB30ACAA65A}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dirty="0" lang="en-US" smtClean="0"/>
                        <a:t>MOVE IDX</a:t>
                      </a:r>
                      <a:endParaRPr dirty="0"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dirty="0" lang="en-US" smtClean="0"/>
                        <a:t>800404</a:t>
                      </a:r>
                      <a:endParaRPr b="1" dirty="0"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descr="DMA PVT LOGO-01.png"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"/>
          <a:stretch/>
        </p:blipFill>
        <p:spPr>
          <a:xfrm>
            <a:off x="7586049" y="6267153"/>
            <a:ext cx="1490517" cy="5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47719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38</Words>
  <Application>Microsoft Macintosh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LAHORE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LAHORE</dc:title>
  <dc:creator>Muhammad Danish</dc:creator>
  <cp:lastModifiedBy>Muhammad Danish</cp:lastModifiedBy>
  <cp:revision>218</cp:revision>
  <dcterms:created xsi:type="dcterms:W3CDTF">2022-08-03T08:24:08Z</dcterms:created>
  <dcterms:modified xsi:type="dcterms:W3CDTF">2024-05-24T06:52:31Z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1796587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D10.2.0</vt:lpwstr>
  </property>
</Properties>
</file>