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26"/>
  </p:notesMasterIdLst>
  <p:sldIdLst>
    <p:sldId id="256" r:id="rId2"/>
    <p:sldId id="330" r:id="rId3"/>
    <p:sldId id="331" r:id="rId4"/>
    <p:sldId id="322" r:id="rId5"/>
    <p:sldId id="332" r:id="rId6"/>
    <p:sldId id="333" r:id="rId7"/>
    <p:sldId id="334" r:id="rId8"/>
    <p:sldId id="335" r:id="rId9"/>
    <p:sldId id="336" r:id="rId10"/>
    <p:sldId id="1003" r:id="rId11"/>
    <p:sldId id="1004" r:id="rId12"/>
    <p:sldId id="1007" r:id="rId13"/>
    <p:sldId id="1006" r:id="rId14"/>
    <p:sldId id="341" r:id="rId15"/>
    <p:sldId id="337" r:id="rId16"/>
    <p:sldId id="338" r:id="rId17"/>
    <p:sldId id="327" r:id="rId18"/>
    <p:sldId id="339" r:id="rId19"/>
    <p:sldId id="340" r:id="rId20"/>
    <p:sldId id="306" r:id="rId21"/>
    <p:sldId id="303" r:id="rId22"/>
    <p:sldId id="304" r:id="rId23"/>
    <p:sldId id="305" r:id="rId24"/>
    <p:sldId id="277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25">
          <p15:clr>
            <a:srgbClr val="FF00FF"/>
          </p15:clr>
        </p15:guide>
        <p15:guide id="2" orient="horz" pos="914">
          <p15:clr>
            <a:srgbClr val="9AA0A6"/>
          </p15:clr>
        </p15:guide>
        <p15:guide id="3" orient="horz" pos="2854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216992-FA3F-4D43-B09B-A9C6DE7A3B9D}">
  <a:tblStyle styleId="{8C216992-FA3F-4D43-B09B-A9C6DE7A3B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0" y="78"/>
      </p:cViewPr>
      <p:guideLst>
        <p:guide orient="horz" pos="625"/>
        <p:guide orient="horz" pos="914"/>
        <p:guide orient="horz" pos="28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620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24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a4adaa1bb8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a4adaa1bb8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737350"/>
            <a:ext cx="7704000" cy="110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2837350"/>
            <a:ext cx="7704000" cy="56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1610387" y="1479750"/>
            <a:ext cx="59235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>
            <a:off x="1610074" y="2235450"/>
            <a:ext cx="5923500" cy="14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803550" y="3788099"/>
            <a:ext cx="2183400" cy="47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803551" y="4129201"/>
            <a:ext cx="2183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3"/>
          </p:nvPr>
        </p:nvSpPr>
        <p:spPr>
          <a:xfrm>
            <a:off x="3480299" y="3788099"/>
            <a:ext cx="2183400" cy="47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4"/>
          </p:nvPr>
        </p:nvSpPr>
        <p:spPr>
          <a:xfrm>
            <a:off x="3480301" y="4129201"/>
            <a:ext cx="2183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5"/>
          </p:nvPr>
        </p:nvSpPr>
        <p:spPr>
          <a:xfrm>
            <a:off x="6157050" y="3788100"/>
            <a:ext cx="2183400" cy="47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6"/>
          </p:nvPr>
        </p:nvSpPr>
        <p:spPr>
          <a:xfrm>
            <a:off x="6157051" y="4129201"/>
            <a:ext cx="2183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7"/>
          </p:nvPr>
        </p:nvSpPr>
        <p:spPr>
          <a:xfrm>
            <a:off x="803550" y="1944300"/>
            <a:ext cx="2183400" cy="47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8"/>
          </p:nvPr>
        </p:nvSpPr>
        <p:spPr>
          <a:xfrm>
            <a:off x="803551" y="2285402"/>
            <a:ext cx="2183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9"/>
          </p:nvPr>
        </p:nvSpPr>
        <p:spPr>
          <a:xfrm>
            <a:off x="3480299" y="1944300"/>
            <a:ext cx="2183400" cy="47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3"/>
          </p:nvPr>
        </p:nvSpPr>
        <p:spPr>
          <a:xfrm>
            <a:off x="3480301" y="2285402"/>
            <a:ext cx="2183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4"/>
          </p:nvPr>
        </p:nvSpPr>
        <p:spPr>
          <a:xfrm>
            <a:off x="6157050" y="1944300"/>
            <a:ext cx="2183400" cy="47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5"/>
          </p:nvPr>
        </p:nvSpPr>
        <p:spPr>
          <a:xfrm>
            <a:off x="6157051" y="2285401"/>
            <a:ext cx="2183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5581650" y="842700"/>
            <a:ext cx="2842500" cy="104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720000" y="1885950"/>
            <a:ext cx="3317700" cy="35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2"/>
          </p:nvPr>
        </p:nvSpPr>
        <p:spPr>
          <a:xfrm>
            <a:off x="720000" y="2239375"/>
            <a:ext cx="2639100" cy="7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720000" y="3893925"/>
            <a:ext cx="48225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erriweather"/>
              <a:buNone/>
              <a:defRPr sz="3600" b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Char char="●"/>
              <a:defRPr sz="1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.xone\Desktop\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5341" y="1112870"/>
            <a:ext cx="4232113" cy="23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6849" y="3659917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KARACHI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0133" y="436249"/>
            <a:ext cx="23446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 :</a:t>
            </a:r>
          </a:p>
          <a:p>
            <a:endParaRPr lang="en-US" dirty="0"/>
          </a:p>
          <a:p>
            <a:pPr fontAlgn="ctr"/>
            <a:r>
              <a:rPr lang="en-US" dirty="0"/>
              <a:t>FTCF Cantt Fortress Stadium and Going towards Mall Road. </a:t>
            </a:r>
          </a:p>
          <a:p>
            <a:endParaRPr lang="en-US" dirty="0"/>
          </a:p>
          <a:p>
            <a:r>
              <a:rPr lang="en-US" dirty="0"/>
              <a:t>Size : 90x30 ft</a:t>
            </a:r>
          </a:p>
          <a:p>
            <a:endParaRPr lang="en-US" dirty="0"/>
          </a:p>
          <a:p>
            <a:r>
              <a:rPr lang="en-US" dirty="0"/>
              <a:t>Availability :</a:t>
            </a:r>
          </a:p>
          <a:p>
            <a:r>
              <a:rPr lang="en-US" dirty="0"/>
              <a:t>01-06-24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89501"/>
            <a:ext cx="6810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1" dirty="0"/>
              <a:t>Mian Mir Bridge Facing Cantt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612FC-D107-0003-3495-3BFE0D35CB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46" y="144638"/>
            <a:ext cx="6126398" cy="45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0133" y="436249"/>
            <a:ext cx="2344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 :</a:t>
            </a:r>
          </a:p>
          <a:p>
            <a:endParaRPr lang="en-US" dirty="0"/>
          </a:p>
          <a:p>
            <a:pPr fontAlgn="ctr"/>
            <a:r>
              <a:rPr lang="en-US" dirty="0"/>
              <a:t>FTCF Mall Road and Going towards Cantt and Fortress Stadium. </a:t>
            </a:r>
          </a:p>
          <a:p>
            <a:endParaRPr lang="en-US" dirty="0"/>
          </a:p>
          <a:p>
            <a:r>
              <a:rPr lang="en-US" dirty="0"/>
              <a:t>Size : 90x30 ft</a:t>
            </a:r>
          </a:p>
          <a:p>
            <a:endParaRPr lang="en-US" dirty="0"/>
          </a:p>
          <a:p>
            <a:r>
              <a:rPr lang="en-US" dirty="0"/>
              <a:t>Availability :</a:t>
            </a:r>
          </a:p>
          <a:p>
            <a:r>
              <a:rPr lang="en-US" dirty="0"/>
              <a:t>01-06-24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89501"/>
            <a:ext cx="6810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1" dirty="0"/>
              <a:t>Mian Mir Bridge Facing Mall Road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D651B-21E8-721E-B6C8-5FC5ED9142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46" y="29292"/>
            <a:ext cx="6239287" cy="46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5907" y="350110"/>
            <a:ext cx="23446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 :</a:t>
            </a:r>
          </a:p>
          <a:p>
            <a:endParaRPr lang="en-US" dirty="0"/>
          </a:p>
          <a:p>
            <a:pPr fontAlgn="ctr"/>
            <a:r>
              <a:rPr lang="en-US" dirty="0"/>
              <a:t>FTCF Jail Rad, Main Blvd Gulberg and Going towards </a:t>
            </a:r>
            <a:r>
              <a:rPr lang="en-US" dirty="0" err="1"/>
              <a:t>Shami</a:t>
            </a:r>
            <a:r>
              <a:rPr lang="en-US" dirty="0"/>
              <a:t> Chowk.</a:t>
            </a:r>
          </a:p>
          <a:p>
            <a:endParaRPr lang="en-US" dirty="0"/>
          </a:p>
          <a:p>
            <a:r>
              <a:rPr lang="en-US" dirty="0"/>
              <a:t>Size : 90x30 ft</a:t>
            </a:r>
          </a:p>
          <a:p>
            <a:endParaRPr lang="en-US" dirty="0"/>
          </a:p>
          <a:p>
            <a:r>
              <a:rPr lang="en-US" dirty="0"/>
              <a:t>Availability :</a:t>
            </a:r>
          </a:p>
          <a:p>
            <a:r>
              <a:rPr lang="en-US" dirty="0"/>
              <a:t>Available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015" y="4732288"/>
            <a:ext cx="6810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1" dirty="0"/>
              <a:t>Sherpao Bridge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4C0BF7-7E06-952E-DF62-70C51D41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9" y="72658"/>
            <a:ext cx="6212839" cy="46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17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3808" y="235164"/>
            <a:ext cx="2103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Direction 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dirty="0"/>
              <a:t>Facing Traffic Coming From Cantt and Going Towards Jail Road.</a:t>
            </a:r>
            <a:endParaRPr lang="en-GB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: 45x15 ft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 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01-06-24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148" y="4723670"/>
            <a:ext cx="677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j-lt"/>
              </a:rPr>
              <a:t>Sherpao Bridge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BC8787-5D6B-4489-48BC-11C6E6E712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48" y="235164"/>
            <a:ext cx="5747519" cy="43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3607" y="230840"/>
            <a:ext cx="2103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Direction 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Traffic Coming from Liberty To </a:t>
            </a:r>
            <a:r>
              <a:rPr lang="en-US" dirty="0" err="1"/>
              <a:t>Kalma</a:t>
            </a:r>
            <a:r>
              <a:rPr lang="en-US" dirty="0"/>
              <a:t> </a:t>
            </a:r>
            <a:r>
              <a:rPr lang="en-US" dirty="0" err="1"/>
              <a:t>Chowk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: 50x24 ft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01-07-24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373" y="4591843"/>
            <a:ext cx="27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 (Body)"/>
              </a:rPr>
              <a:t>Liberty Round About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0" y="70401"/>
            <a:ext cx="6777711" cy="43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5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1329" y="548892"/>
            <a:ext cx="2103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Direction 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Traffic Coming from </a:t>
            </a:r>
            <a:r>
              <a:rPr lang="en-US" dirty="0" err="1"/>
              <a:t>Qartaba</a:t>
            </a:r>
            <a:r>
              <a:rPr lang="en-US" dirty="0"/>
              <a:t> Chowk and GT Multan Road and District Court.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: 40x30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 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24-06-24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6975" y="4603076"/>
            <a:ext cx="40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 (Body)"/>
              </a:rPr>
              <a:t>Chuburji Chowk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6257A-FB86-E554-2C09-4A06ED83C5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68" y="175106"/>
            <a:ext cx="6051679" cy="43976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10" y="4429775"/>
            <a:ext cx="1543402" cy="713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8B0742-EA6D-DDB1-093C-54F48B78D030}"/>
              </a:ext>
            </a:extLst>
          </p:cNvPr>
          <p:cNvSpPr txBox="1"/>
          <p:nvPr/>
        </p:nvSpPr>
        <p:spPr>
          <a:xfrm>
            <a:off x="7987373" y="4497636"/>
            <a:ext cx="117692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Move IDX: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800643</a:t>
            </a:r>
          </a:p>
        </p:txBody>
      </p:sp>
    </p:spTree>
    <p:extLst>
      <p:ext uri="{BB962C8B-B14F-4D97-AF65-F5344CB8AC3E}">
        <p14:creationId xmlns:p14="http://schemas.microsoft.com/office/powerpoint/2010/main" val="381846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045" y="4603945"/>
            <a:ext cx="40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 (Body)"/>
              </a:rPr>
              <a:t>Chuburji Chowk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6431" y="179403"/>
            <a:ext cx="5896728" cy="441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83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1329" y="548892"/>
            <a:ext cx="2103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Direction 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Traffic Coming from </a:t>
            </a:r>
            <a:r>
              <a:rPr lang="en-US" dirty="0" err="1"/>
              <a:t>Qartaba</a:t>
            </a:r>
            <a:r>
              <a:rPr lang="en-US" dirty="0"/>
              <a:t> Chowk and GT Multan Road and District Court.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: 80x30 ft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 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24-06-24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4702" y="4597017"/>
            <a:ext cx="40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 (Body)"/>
              </a:rPr>
              <a:t>Chuburji Chowk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9B03B2-F4BC-0A67-058C-211831C1BD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23" y="187719"/>
            <a:ext cx="5904744" cy="437902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10" y="4429775"/>
            <a:ext cx="1543402" cy="713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B8B711-5583-67DF-CB1D-16DDE6379649}"/>
              </a:ext>
            </a:extLst>
          </p:cNvPr>
          <p:cNvSpPr txBox="1"/>
          <p:nvPr/>
        </p:nvSpPr>
        <p:spPr>
          <a:xfrm>
            <a:off x="7987373" y="4497636"/>
            <a:ext cx="117692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Move IDX: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800643</a:t>
            </a:r>
          </a:p>
        </p:txBody>
      </p:sp>
    </p:spTree>
    <p:extLst>
      <p:ext uri="{BB962C8B-B14F-4D97-AF65-F5344CB8AC3E}">
        <p14:creationId xmlns:p14="http://schemas.microsoft.com/office/powerpoint/2010/main" val="180605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6737" y="263971"/>
            <a:ext cx="2103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Direction 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Traffic Coming from Model Town and GT </a:t>
            </a:r>
            <a:r>
              <a:rPr lang="en-US" dirty="0" err="1"/>
              <a:t>Johar</a:t>
            </a:r>
            <a:r>
              <a:rPr lang="en-US" dirty="0"/>
              <a:t> Town and </a:t>
            </a:r>
            <a:r>
              <a:rPr lang="en-US" dirty="0" err="1"/>
              <a:t>Peco</a:t>
            </a:r>
            <a:r>
              <a:rPr lang="en-US" dirty="0"/>
              <a:t> Road.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: 40x30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 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20-06-24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7363" y="4673397"/>
            <a:ext cx="40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 (Body)"/>
              </a:rPr>
              <a:t>Model Town Link Road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7" y="62163"/>
            <a:ext cx="6797589" cy="45383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10" y="4429775"/>
            <a:ext cx="1543402" cy="713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637CD4-F94B-3E3B-A080-C75ECD13FD29}"/>
              </a:ext>
            </a:extLst>
          </p:cNvPr>
          <p:cNvSpPr txBox="1"/>
          <p:nvPr/>
        </p:nvSpPr>
        <p:spPr>
          <a:xfrm>
            <a:off x="7987373" y="4497636"/>
            <a:ext cx="117692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Move IDX: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801262 </a:t>
            </a:r>
          </a:p>
        </p:txBody>
      </p:sp>
    </p:spTree>
    <p:extLst>
      <p:ext uri="{BB962C8B-B14F-4D97-AF65-F5344CB8AC3E}">
        <p14:creationId xmlns:p14="http://schemas.microsoft.com/office/powerpoint/2010/main" val="75900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1385" y="237466"/>
            <a:ext cx="2103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Direction 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Traffic Coming from Gulshan Ravi Bund Road and GT Multan Road and </a:t>
            </a:r>
            <a:r>
              <a:rPr lang="en-US" dirty="0" err="1"/>
              <a:t>Samnabad</a:t>
            </a:r>
            <a:r>
              <a:rPr lang="en-US" dirty="0"/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: 40x30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 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25-06-24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4538" y="4707907"/>
            <a:ext cx="541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 (Body)"/>
              </a:rPr>
              <a:t>Moon Market Gulshan Ravi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E2F1E-BE64-958F-AD68-D8F41A7E08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1" y="36924"/>
            <a:ext cx="6665067" cy="45657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10" y="4429775"/>
            <a:ext cx="1543402" cy="713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439483-9B60-2AF5-5E79-4619E7F3F5BD}"/>
              </a:ext>
            </a:extLst>
          </p:cNvPr>
          <p:cNvSpPr txBox="1"/>
          <p:nvPr/>
        </p:nvSpPr>
        <p:spPr>
          <a:xfrm>
            <a:off x="7987373" y="4497636"/>
            <a:ext cx="117692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Move IDX: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801445  </a:t>
            </a:r>
          </a:p>
        </p:txBody>
      </p:sp>
    </p:spTree>
    <p:extLst>
      <p:ext uri="{BB962C8B-B14F-4D97-AF65-F5344CB8AC3E}">
        <p14:creationId xmlns:p14="http://schemas.microsoft.com/office/powerpoint/2010/main" val="417864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2934" y="268163"/>
            <a:ext cx="2103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 :</a:t>
            </a:r>
          </a:p>
          <a:p>
            <a:endParaRPr lang="en-US" dirty="0"/>
          </a:p>
          <a:p>
            <a:r>
              <a:rPr lang="en-US" dirty="0"/>
              <a:t>TCF Jauhar </a:t>
            </a:r>
            <a:r>
              <a:rPr lang="en-US" dirty="0" err="1"/>
              <a:t>Chowrangi</a:t>
            </a:r>
            <a:r>
              <a:rPr lang="en-US" dirty="0"/>
              <a:t> TGT Jauhar </a:t>
            </a:r>
            <a:r>
              <a:rPr lang="en-US" dirty="0" err="1"/>
              <a:t>Morr</a:t>
            </a:r>
            <a:endParaRPr lang="en-US" dirty="0"/>
          </a:p>
          <a:p>
            <a:endParaRPr lang="en-US" dirty="0"/>
          </a:p>
          <a:p>
            <a:r>
              <a:rPr lang="en-US" dirty="0"/>
              <a:t>Size : 31x39 ft</a:t>
            </a:r>
          </a:p>
          <a:p>
            <a:endParaRPr lang="en-US" dirty="0"/>
          </a:p>
          <a:p>
            <a:r>
              <a:rPr lang="en-US" dirty="0"/>
              <a:t>Availability :</a:t>
            </a:r>
          </a:p>
          <a:p>
            <a:r>
              <a:rPr lang="en-US" dirty="0"/>
              <a:t>Available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4906" y="4651524"/>
            <a:ext cx="40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Supreme Castle Gulistan e Jauhar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BD5E6-03BD-13EA-E183-36EB558B2B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75" y="122644"/>
            <a:ext cx="4649286" cy="448732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4D7A8609-3673-35EE-B9C3-ACAF4D77DB4F}"/>
              </a:ext>
            </a:extLst>
          </p:cNvPr>
          <p:cNvSpPr/>
          <p:nvPr/>
        </p:nvSpPr>
        <p:spPr>
          <a:xfrm>
            <a:off x="2195955" y="548892"/>
            <a:ext cx="366623" cy="2300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10" y="4429775"/>
            <a:ext cx="1543402" cy="713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C6A99A-FBAF-CD17-50A7-AFCAB2852C1B}"/>
              </a:ext>
            </a:extLst>
          </p:cNvPr>
          <p:cNvSpPr txBox="1"/>
          <p:nvPr/>
        </p:nvSpPr>
        <p:spPr>
          <a:xfrm>
            <a:off x="7987373" y="4497636"/>
            <a:ext cx="117692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Move IDX:</a:t>
            </a:r>
          </a:p>
          <a:p>
            <a:r>
              <a:rPr lang="en-US" sz="1600" b="1" dirty="0"/>
              <a:t>799667</a:t>
            </a:r>
          </a:p>
        </p:txBody>
      </p:sp>
    </p:spTree>
    <p:extLst>
      <p:ext uri="{BB962C8B-B14F-4D97-AF65-F5344CB8AC3E}">
        <p14:creationId xmlns:p14="http://schemas.microsoft.com/office/powerpoint/2010/main" val="932349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.xone\Desktop\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5341" y="1112870"/>
            <a:ext cx="4232113" cy="23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0722" y="4013860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MULTAN</a:t>
            </a:r>
          </a:p>
        </p:txBody>
      </p:sp>
    </p:spTree>
    <p:extLst>
      <p:ext uri="{BB962C8B-B14F-4D97-AF65-F5344CB8AC3E}">
        <p14:creationId xmlns:p14="http://schemas.microsoft.com/office/powerpoint/2010/main" val="3555253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3803" y="4396968"/>
            <a:ext cx="407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Nawan Shahr Chowk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45729" y="240047"/>
            <a:ext cx="2498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Facing : </a:t>
            </a:r>
          </a:p>
          <a:p>
            <a:endParaRPr lang="en-US" dirty="0"/>
          </a:p>
          <a:p>
            <a:r>
              <a:rPr lang="en-US" dirty="0" err="1"/>
              <a:t>Chungi</a:t>
            </a:r>
            <a:r>
              <a:rPr lang="en-US" dirty="0"/>
              <a:t> No</a:t>
            </a:r>
          </a:p>
          <a:p>
            <a:r>
              <a:rPr lang="en-US" dirty="0"/>
              <a:t>6, </a:t>
            </a:r>
            <a:r>
              <a:rPr lang="en-US" dirty="0" err="1"/>
              <a:t>Bosan</a:t>
            </a:r>
            <a:r>
              <a:rPr lang="en-US" dirty="0"/>
              <a:t> Road.</a:t>
            </a:r>
          </a:p>
          <a:p>
            <a:endParaRPr lang="en-US" dirty="0"/>
          </a:p>
          <a:p>
            <a:r>
              <a:rPr lang="en-US" dirty="0"/>
              <a:t>Moving Toward :</a:t>
            </a:r>
          </a:p>
          <a:p>
            <a:r>
              <a:rPr lang="en-US" dirty="0"/>
              <a:t>Lahore By Pass, BZU University .</a:t>
            </a:r>
          </a:p>
          <a:p>
            <a:endParaRPr lang="en-US" dirty="0"/>
          </a:p>
          <a:p>
            <a:r>
              <a:rPr lang="en-US" dirty="0"/>
              <a:t>Size : 60x20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3" descr="C:\Users\arif\Downloads\WhatsApp Image 2019-11-13 at 12.59.24 PM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3" y="230106"/>
            <a:ext cx="6261534" cy="4104411"/>
          </a:xfrm>
          <a:prstGeom prst="rect">
            <a:avLst/>
          </a:prstGeom>
          <a:noFill/>
        </p:spPr>
      </p:pic>
      <p:sp>
        <p:nvSpPr>
          <p:cNvPr id="2" name="Down Arrow 1"/>
          <p:cNvSpPr/>
          <p:nvPr/>
        </p:nvSpPr>
        <p:spPr>
          <a:xfrm>
            <a:off x="4524499" y="659338"/>
            <a:ext cx="451262" cy="213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0991" y="4342668"/>
            <a:ext cx="407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Nawan Shahr Chowk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45729" y="288484"/>
            <a:ext cx="2498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Facing : </a:t>
            </a:r>
          </a:p>
          <a:p>
            <a:endParaRPr lang="en-US" dirty="0"/>
          </a:p>
          <a:p>
            <a:r>
              <a:rPr lang="en-US" dirty="0" err="1"/>
              <a:t>Chungi</a:t>
            </a:r>
            <a:r>
              <a:rPr lang="en-US" dirty="0"/>
              <a:t> No</a:t>
            </a:r>
          </a:p>
          <a:p>
            <a:r>
              <a:rPr lang="en-US" dirty="0"/>
              <a:t>6, </a:t>
            </a:r>
            <a:r>
              <a:rPr lang="en-US" dirty="0" err="1"/>
              <a:t>Bosan</a:t>
            </a:r>
            <a:r>
              <a:rPr lang="en-US" dirty="0"/>
              <a:t> Road.</a:t>
            </a:r>
          </a:p>
          <a:p>
            <a:endParaRPr lang="en-US" dirty="0"/>
          </a:p>
          <a:p>
            <a:r>
              <a:rPr lang="en-US" dirty="0"/>
              <a:t>Moving Toward :</a:t>
            </a:r>
          </a:p>
          <a:p>
            <a:r>
              <a:rPr lang="en-US" dirty="0"/>
              <a:t>Lahore By Pass, BZU University .</a:t>
            </a:r>
          </a:p>
          <a:p>
            <a:endParaRPr lang="en-US" dirty="0"/>
          </a:p>
          <a:p>
            <a:r>
              <a:rPr lang="en-US" dirty="0"/>
              <a:t>Size : 60x20 </a:t>
            </a:r>
          </a:p>
        </p:txBody>
      </p:sp>
      <p:pic>
        <p:nvPicPr>
          <p:cNvPr id="5" name="Picture 3" descr="C:\Users\arif\Downloads\WhatsApp Image 2019-11-13 at 12.59.24 PM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69" y="288484"/>
            <a:ext cx="6261534" cy="3918857"/>
          </a:xfrm>
          <a:prstGeom prst="rect">
            <a:avLst/>
          </a:prstGeom>
          <a:noFill/>
        </p:spPr>
      </p:pic>
      <p:sp>
        <p:nvSpPr>
          <p:cNvPr id="2" name="Down Arrow 1"/>
          <p:cNvSpPr/>
          <p:nvPr/>
        </p:nvSpPr>
        <p:spPr>
          <a:xfrm>
            <a:off x="1977596" y="785094"/>
            <a:ext cx="451262" cy="213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6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4718" y="4458981"/>
            <a:ext cx="407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Katchery Flyover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79467" y="159182"/>
            <a:ext cx="24982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Facing :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Kalma</a:t>
            </a:r>
            <a:r>
              <a:rPr lang="en-US" dirty="0"/>
              <a:t> Chowk .</a:t>
            </a:r>
          </a:p>
          <a:p>
            <a:endParaRPr lang="en-US" dirty="0"/>
          </a:p>
          <a:p>
            <a:r>
              <a:rPr lang="en-US" dirty="0"/>
              <a:t>Moving Toward :</a:t>
            </a:r>
          </a:p>
          <a:p>
            <a:r>
              <a:rPr lang="en-US" dirty="0" err="1"/>
              <a:t>Chungi</a:t>
            </a:r>
            <a:r>
              <a:rPr lang="en-US" dirty="0"/>
              <a:t> No 9 &amp; </a:t>
            </a:r>
            <a:r>
              <a:rPr lang="en-US" dirty="0" err="1"/>
              <a:t>Gulgashat</a:t>
            </a:r>
            <a:r>
              <a:rPr lang="en-US" dirty="0"/>
              <a:t> Chowk </a:t>
            </a:r>
          </a:p>
          <a:p>
            <a:endParaRPr lang="en-US" dirty="0"/>
          </a:p>
          <a:p>
            <a:r>
              <a:rPr lang="en-US" dirty="0"/>
              <a:t>Size : 50x20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982" y="159182"/>
            <a:ext cx="6226083" cy="42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3930732" y="439387"/>
            <a:ext cx="546265" cy="475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9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5"/>
          <p:cNvSpPr txBox="1">
            <a:spLocks noGrp="1"/>
          </p:cNvSpPr>
          <p:nvPr>
            <p:ph type="title"/>
          </p:nvPr>
        </p:nvSpPr>
        <p:spPr>
          <a:xfrm>
            <a:off x="2674235" y="695979"/>
            <a:ext cx="59235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561" name="Google Shape;561;p45"/>
          <p:cNvSpPr txBox="1">
            <a:spLocks noGrp="1"/>
          </p:cNvSpPr>
          <p:nvPr>
            <p:ph type="subTitle" idx="1"/>
          </p:nvPr>
        </p:nvSpPr>
        <p:spPr>
          <a:xfrm>
            <a:off x="719426" y="1784187"/>
            <a:ext cx="2760046" cy="9590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Do you have any questions?</a:t>
            </a:r>
            <a:endParaRPr b="1" dirty="0"/>
          </a:p>
        </p:txBody>
      </p:sp>
      <p:sp>
        <p:nvSpPr>
          <p:cNvPr id="562" name="Google Shape;562;p45"/>
          <p:cNvSpPr txBox="1">
            <a:spLocks noGrp="1"/>
          </p:cNvSpPr>
          <p:nvPr>
            <p:ph type="subTitle" idx="4294967295"/>
          </p:nvPr>
        </p:nvSpPr>
        <p:spPr>
          <a:xfrm>
            <a:off x="590754" y="2986043"/>
            <a:ext cx="3562598" cy="12874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candidmarketing21@gmail.com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+92 300-8377233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+92 345-4411400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0315" y="4482247"/>
            <a:ext cx="40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Supreme Castle Gulistan e Jauhar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C4EE8-0B39-BFDE-93F2-80EB090812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952"/>
            <a:ext cx="4796351" cy="3471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8D25D-97E3-9FE9-3A45-7033E69A1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285" y="533952"/>
            <a:ext cx="4514872" cy="34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1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.xone\Desktop\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5341" y="1112870"/>
            <a:ext cx="4232113" cy="23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7037" y="365991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LAHORE</a:t>
            </a:r>
          </a:p>
        </p:txBody>
      </p:sp>
    </p:spTree>
    <p:extLst>
      <p:ext uri="{BB962C8B-B14F-4D97-AF65-F5344CB8AC3E}">
        <p14:creationId xmlns:p14="http://schemas.microsoft.com/office/powerpoint/2010/main" val="254718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5459" y="81668"/>
            <a:ext cx="28198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Direction 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Traffic Coming from </a:t>
            </a:r>
            <a:r>
              <a:rPr lang="en-US" dirty="0" err="1"/>
              <a:t>Hussain</a:t>
            </a:r>
            <a:r>
              <a:rPr lang="en-US" dirty="0"/>
              <a:t> Chowk and going towards Mini Market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120ft x 32ft Vertical (3840 </a:t>
            </a:r>
            <a:r>
              <a:rPr lang="en-US" dirty="0" err="1"/>
              <a:t>sq.ft</a:t>
            </a:r>
            <a:r>
              <a:rPr lang="en-US" dirty="0"/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 : Available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359" y="4630149"/>
            <a:ext cx="40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  "/>
              </a:rPr>
              <a:t>MM ALAM ROAD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6C72B3-285B-E2A8-302C-0D7AC06059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36" y="119556"/>
            <a:ext cx="3513064" cy="4540873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10" y="4429775"/>
            <a:ext cx="1543402" cy="713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EFDEB-1EC1-3D1E-C0BF-4E1E4DBD9FEA}"/>
              </a:ext>
            </a:extLst>
          </p:cNvPr>
          <p:cNvSpPr txBox="1"/>
          <p:nvPr/>
        </p:nvSpPr>
        <p:spPr>
          <a:xfrm>
            <a:off x="7987373" y="4497636"/>
            <a:ext cx="117692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Move IDX: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800510</a:t>
            </a:r>
          </a:p>
        </p:txBody>
      </p:sp>
    </p:spTree>
    <p:extLst>
      <p:ext uri="{BB962C8B-B14F-4D97-AF65-F5344CB8AC3E}">
        <p14:creationId xmlns:p14="http://schemas.microsoft.com/office/powerpoint/2010/main" val="227045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56" y="73849"/>
            <a:ext cx="6592291" cy="494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15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01727" cy="506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923504-32D9-870B-9700-FBE3FF4C3D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544" y="371484"/>
            <a:ext cx="5330456" cy="39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6574" y="4737323"/>
            <a:ext cx="399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 (Body)"/>
              </a:rPr>
              <a:t> Mian Mir Bridge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Facing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Cantt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latin typeface="Calibri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3706" y="429623"/>
            <a:ext cx="2103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Direction 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Facing Cantt Fortress And Going Towards Mall Road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: 60x20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 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15-06-24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3" y="66261"/>
            <a:ext cx="6947323" cy="46342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10" y="4429775"/>
            <a:ext cx="1543402" cy="713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14C45-BBCF-AECD-207E-F98899BCCC74}"/>
              </a:ext>
            </a:extLst>
          </p:cNvPr>
          <p:cNvSpPr txBox="1"/>
          <p:nvPr/>
        </p:nvSpPr>
        <p:spPr>
          <a:xfrm>
            <a:off x="7987373" y="4497636"/>
            <a:ext cx="117692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Move IDX:</a:t>
            </a:r>
          </a:p>
          <a:p>
            <a:r>
              <a:rPr lang="en-US" sz="1600" dirty="0"/>
              <a:t>801607</a:t>
            </a:r>
          </a:p>
        </p:txBody>
      </p:sp>
    </p:spTree>
    <p:extLst>
      <p:ext uri="{BB962C8B-B14F-4D97-AF65-F5344CB8AC3E}">
        <p14:creationId xmlns:p14="http://schemas.microsoft.com/office/powerpoint/2010/main" val="138761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1546" y="409744"/>
            <a:ext cx="2103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Direction 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Facing Mall road and Going Towards Fortress Cantt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: 60x20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 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192" y="4621990"/>
            <a:ext cx="399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 (Body)"/>
              </a:rPr>
              <a:t> Mian Mir Bridge F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acing Mall Road </a:t>
            </a:r>
            <a:endParaRPr lang="en-US" sz="1800" b="1" dirty="0">
              <a:latin typeface="Calibri (Body)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9" y="46383"/>
            <a:ext cx="6959507" cy="4481404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10" y="4429775"/>
            <a:ext cx="1543402" cy="713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676ACF-BDFE-22A1-3891-85F89A38C601}"/>
              </a:ext>
            </a:extLst>
          </p:cNvPr>
          <p:cNvSpPr txBox="1"/>
          <p:nvPr/>
        </p:nvSpPr>
        <p:spPr>
          <a:xfrm>
            <a:off x="7987373" y="4497636"/>
            <a:ext cx="117692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Move IDX: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801606</a:t>
            </a:r>
          </a:p>
        </p:txBody>
      </p:sp>
    </p:spTree>
    <p:extLst>
      <p:ext uri="{BB962C8B-B14F-4D97-AF65-F5344CB8AC3E}">
        <p14:creationId xmlns:p14="http://schemas.microsoft.com/office/powerpoint/2010/main" val="4075729451"/>
      </p:ext>
    </p:extLst>
  </p:cSld>
  <p:clrMapOvr>
    <a:masterClrMapping/>
  </p:clrMapOvr>
</p:sld>
</file>

<file path=ppt/theme/theme1.xml><?xml version="1.0" encoding="utf-8"?>
<a:theme xmlns:a="http://schemas.openxmlformats.org/drawingml/2006/main" name="Max Advertising Agency by Slidesgo">
  <a:themeElements>
    <a:clrScheme name="Simple Light">
      <a:dk1>
        <a:srgbClr val="381E54"/>
      </a:dk1>
      <a:lt1>
        <a:srgbClr val="F7F7F7"/>
      </a:lt1>
      <a:dk2>
        <a:srgbClr val="08536A"/>
      </a:dk2>
      <a:lt2>
        <a:srgbClr val="1F2775"/>
      </a:lt2>
      <a:accent1>
        <a:srgbClr val="FFFFFF"/>
      </a:accent1>
      <a:accent2>
        <a:srgbClr val="904C81"/>
      </a:accent2>
      <a:accent3>
        <a:srgbClr val="557A8A"/>
      </a:accent3>
      <a:accent4>
        <a:srgbClr val="174694"/>
      </a:accent4>
      <a:accent5>
        <a:srgbClr val="093E56"/>
      </a:accent5>
      <a:accent6>
        <a:srgbClr val="904C81"/>
      </a:accent6>
      <a:hlink>
        <a:srgbClr val="1F27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448</Words>
  <Application>Microsoft Office PowerPoint</Application>
  <PresentationFormat>On-screen Show (16:9)</PresentationFormat>
  <Paragraphs>177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 </vt:lpstr>
      <vt:lpstr>Calibri (Body)</vt:lpstr>
      <vt:lpstr>Merriweather</vt:lpstr>
      <vt:lpstr>Merriweather Black</vt:lpstr>
      <vt:lpstr>Quicksand</vt:lpstr>
      <vt:lpstr>Quicksand Light</vt:lpstr>
      <vt:lpstr>Max Advertising Agency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Asad</cp:lastModifiedBy>
  <cp:revision>214</cp:revision>
  <dcterms:modified xsi:type="dcterms:W3CDTF">2024-06-07T10:50:41Z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1174295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